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71" r:id="rId3"/>
    <p:sldId id="286" r:id="rId5"/>
    <p:sldId id="287" r:id="rId6"/>
    <p:sldId id="288" r:id="rId7"/>
    <p:sldId id="258" r:id="rId8"/>
    <p:sldId id="315" r:id="rId9"/>
    <p:sldId id="321" r:id="rId10"/>
    <p:sldId id="316" r:id="rId11"/>
    <p:sldId id="318" r:id="rId12"/>
    <p:sldId id="261" r:id="rId13"/>
    <p:sldId id="320" r:id="rId14"/>
    <p:sldId id="304"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2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57" autoAdjust="0"/>
    <p:restoredTop sz="94660"/>
  </p:normalViewPr>
  <p:slideViewPr>
    <p:cSldViewPr snapToGrid="0" showGuides="1">
      <p:cViewPr>
        <p:scale>
          <a:sx n="100" d="100"/>
          <a:sy n="100" d="100"/>
        </p:scale>
        <p:origin x="534" y="660"/>
      </p:cViewPr>
      <p:guideLst>
        <p:guide orient="horz" pos="2172"/>
        <p:guide pos="3839"/>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08029-A7F8-41B1-A922-2F9F857971D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A571E-2BB6-4D98-B807-DF858A1DC3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7A571E-2BB6-4D98-B807-DF858A1DC3C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A81AE9-A10F-459E-A72C-E73C09BDC92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According to Figure 6 and Table 1, we can see that the random forest has the best performance than others. However, the difference among the models is not too obvious in terms of AUC shape and score. Both Figure 6 and Table 1 shows that every machine learning model we tested on our test set is getting a decent AUC performance, and this is because we have a large dataset that contains many features and observations that contain enough information to do the classification. </a:t>
            </a:r>
            <a:endParaRPr lang="zh-CN" altLang="en-US"/>
          </a:p>
        </p:txBody>
      </p:sp>
      <p:sp>
        <p:nvSpPr>
          <p:cNvPr id="4" name="灯片编号占位符 3"/>
          <p:cNvSpPr>
            <a:spLocks noGrp="1"/>
          </p:cNvSpPr>
          <p:nvPr>
            <p:ph type="sldNum" sz="quarter" idx="10"/>
          </p:nvPr>
        </p:nvSpPr>
        <p:spPr/>
        <p:txBody>
          <a:bodyPr/>
          <a:lstStyle/>
          <a:p>
            <a:fld id="{9BA81AE9-A10F-459E-A72C-E73C09BDC92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Throughout this research, the team aims to unpack the factors that have an impact on the election outcome by making an analysis of different factors such as marriage, race, income, education, and so on. The team has successfully conducted many supervised learning models to cover multiple aspects of the winning parties. Then, the comparisons among the analysis models are conducted with real-world data. </a:t>
            </a:r>
            <a:endParaRPr lang="zh-CN" altLang="en-US"/>
          </a:p>
          <a:p>
            <a:r>
              <a:rPr lang="zh-CN" altLang="en-US"/>
              <a:t>The research has found that the key features that affect election outcomes are actually marriage and race. In addition, education, marriage, and race are also crucial factors that contribute to the election outcome. This means that there are differences between Republican and Democrat Winners concerning their education, race, and marriage. However, the team also thinks that there are many features such as food stamps, family incomes, and home languages that do not necessarily provide a change to the election outcome. The importance of these features is not as crucial as the major ones from above. The combinations of different features have more to contribute to the election outcomes than a single feature.</a:t>
            </a:r>
            <a:endParaRPr lang="zh-CN" altLang="en-US"/>
          </a:p>
          <a:p>
            <a:endParaRPr lang="zh-CN" altLang="en-US"/>
          </a:p>
          <a:p>
            <a:r>
              <a:rPr lang="zh-CN" altLang="en-US"/>
              <a:t>For future works, more features can be found and analyzed since there could be other potential external factors that can have an impact on the outcomes, such as public opinions and big world events. Therefore, future analysis on more factors with more data can be conducted utilizing different models to understand the election outcomes more thoroughly.</a:t>
            </a:r>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Understanding the factors that impact the election outcome is crucial for the citizens and society. This project is to help the reader to understand the factors that influence the election outcome by analyzing different factors such as marriage, income, education, and so on. The team first defines the top features that could significantly impact the election outcome based on different models to cover multiple aspects of the winning parties. Then, further model analysis is conducted with real-world recorded and text data to deeply understand the characteristics of the winner of each election and determine the factors that contribute to the outcome. The team utilizes different methods throughout the analysis, such as random forest, KNN clustering, hypothesis testing, and multiple regression models, to define the factors affecting the outcome. The results show that education, marriage, and race are indeed more critical factors than others. In addition, other factors such as income and employment also can contribute to the election outcome. </a:t>
            </a:r>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Our datasets are scraped and merged from the US Census website, MIT Election Data, and  Science Lab. We first dropped all the null variables and deleted some features that contained too many null variables. Then, our team found that there exist features that are highly correlated with other features, and our team decided to drop them.</a:t>
            </a:r>
            <a:endParaRPr lang="zh-CN" altLang="en-US">
              <a:sym typeface="+mn-ea"/>
            </a:endParaRP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A81AE9-A10F-459E-A72C-E73C09BDC92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A81AE9-A10F-459E-A72C-E73C09BDC92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Hypothesis testing is a statistical method used to determine whether a hypothesis about a population is true or false based on sample data. In this research, we also utilize the bootstrap method for determining if the winning parties have a difference in certain education levels.</a:t>
            </a:r>
            <a:endParaRPr lang="zh-CN" altLang="en-US"/>
          </a:p>
          <a:p>
            <a:endParaRPr lang="zh-CN" altLang="en-US"/>
          </a:p>
          <a:p>
            <a:r>
              <a:rPr lang="zh-CN" altLang="en-US"/>
              <a:t>Our research team decided to use Hypothesis testing to find out if there is a difference in terms of the level of education of the target supporters of the two parties. Our null hypothesis is that the mean high school or lower education for both parties’ supporter groups is the same. Meanwhile, our alternate hypothesis is that the mean education of the Republican supporter group is higher. </a:t>
            </a:r>
            <a:endParaRPr lang="zh-CN" altLang="en-US"/>
          </a:p>
          <a:p>
            <a:endParaRPr lang="zh-CN" altLang="en-US"/>
          </a:p>
          <a:p>
            <a:r>
              <a:rPr lang="zh-CN" altLang="en-US"/>
              <a:t>As we can see in Figure 5 from the bootstrap difference, the result as well as the p-value smaller than 0.05 both provides us with strong evidence to reject the null hypothesis and make the conclusion that the support group of Republicans has more education in or lower high school level education. This means that overall winners from the Democrat parties have higher education levels than the Republican winners.</a:t>
            </a:r>
            <a:endParaRPr lang="zh-CN" altLang="en-US"/>
          </a:p>
        </p:txBody>
      </p:sp>
      <p:sp>
        <p:nvSpPr>
          <p:cNvPr id="4" name="灯片编号占位符 3"/>
          <p:cNvSpPr>
            <a:spLocks noGrp="1"/>
          </p:cNvSpPr>
          <p:nvPr>
            <p:ph type="sldNum" sz="quarter" idx="10"/>
          </p:nvPr>
        </p:nvSpPr>
        <p:spPr/>
        <p:txBody>
          <a:bodyPr/>
          <a:lstStyle/>
          <a:p>
            <a:fld id="{9BA81AE9-A10F-459E-A72C-E73C09BDC92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In our analysis of the county-level voting patterns for Democrats and Republicans in the US presidential elections, the top ten features identified through the importance plot are characterized by a wide range of values and varying degrees of importance. The percentage of individuals who have never been married is the most important feature, with an importance score of 10.80%, followed by the percentage of Chinese and White populations (7.68% and 5.51%, respectively). The remaining features have importance scores ranging from 3.45% to 6.80%.</a:t>
            </a:r>
            <a:endParaRPr lang="zh-CN" altLang="en-US"/>
          </a:p>
          <a:p>
            <a:endParaRPr lang="zh-CN" altLang="en-US"/>
          </a:p>
          <a:p>
            <a:r>
              <a:rPr lang="zh-CN" altLang="en-US"/>
              <a:t>The top features that contribute most to the model's accuracy are those most strongly associated with the demographic and socioeconomic characteristics of the county population. For example, the percentage of individuals who have never been married and the percentage of married couples with a spouse present is likely to be strong predictors of voting patterns, as they may reflect differences in cultural or social values. Similarly, the percentage of individuals with higher education levels or higher average mortgage payments may reflect differences in economic priorities or preferences.</a:t>
            </a:r>
            <a:endParaRPr lang="zh-CN" altLang="en-US"/>
          </a:p>
          <a:p>
            <a:endParaRPr lang="zh-CN" altLang="en-US"/>
          </a:p>
          <a:p>
            <a:r>
              <a:rPr lang="zh-CN" altLang="en-US"/>
              <a:t>Comparing the feature importances can help to identify common patterns or differences, which can help to inform policy or campaign strategies that target specific demographic or socioeconomic groups.</a:t>
            </a:r>
            <a:endParaRPr lang="zh-CN" altLang="en-US"/>
          </a:p>
        </p:txBody>
      </p:sp>
      <p:sp>
        <p:nvSpPr>
          <p:cNvPr id="4" name="灯片编号占位符 3"/>
          <p:cNvSpPr>
            <a:spLocks noGrp="1"/>
          </p:cNvSpPr>
          <p:nvPr>
            <p:ph type="sldNum" sz="quarter" idx="10"/>
          </p:nvPr>
        </p:nvSpPr>
        <p:spPr/>
        <p:txBody>
          <a:bodyPr/>
          <a:lstStyle/>
          <a:p>
            <a:fld id="{9BA81AE9-A10F-459E-A72C-E73C09BDC92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A81AE9-A10F-459E-A72C-E73C09BDC92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85.xml"/><Relationship Id="rId7" Type="http://schemas.openxmlformats.org/officeDocument/2006/relationships/image" Target="../media/image4.png"/><Relationship Id="rId6" Type="http://schemas.openxmlformats.org/officeDocument/2006/relationships/tags" Target="../tags/tag84.xml"/><Relationship Id="rId5" Type="http://schemas.openxmlformats.org/officeDocument/2006/relationships/image" Target="../media/image3.png"/><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image" Target="../media/image2.png"/><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image" Target="../media/image1.png"/><Relationship Id="rId2" Type="http://schemas.openxmlformats.org/officeDocument/2006/relationships/tags" Target="../tags/tag90.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image" Target="../media/image2.png"/><Relationship Id="rId3" Type="http://schemas.openxmlformats.org/officeDocument/2006/relationships/tags" Target="../tags/tag98.xml"/><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07.xml"/><Relationship Id="rId7" Type="http://schemas.openxmlformats.org/officeDocument/2006/relationships/image" Target="../media/image4.png"/><Relationship Id="rId6" Type="http://schemas.openxmlformats.org/officeDocument/2006/relationships/tags" Target="../tags/tag106.xml"/><Relationship Id="rId5" Type="http://schemas.openxmlformats.org/officeDocument/2006/relationships/image" Target="../media/image3.png"/><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5.jpeg"/><Relationship Id="rId11" Type="http://schemas.openxmlformats.org/officeDocument/2006/relationships/image" Target="../media/image2.png"/><Relationship Id="rId10" Type="http://schemas.openxmlformats.org/officeDocument/2006/relationships/tags" Target="../tags/tag12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image" Target="../media/image5.jpeg"/><Relationship Id="rId11" Type="http://schemas.openxmlformats.org/officeDocument/2006/relationships/image" Target="../media/image2.png"/><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6.jpeg"/><Relationship Id="rId11" Type="http://schemas.openxmlformats.org/officeDocument/2006/relationships/image" Target="../media/image2.png"/><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image" Target="../media/image5.jpeg"/><Relationship Id="rId13" Type="http://schemas.openxmlformats.org/officeDocument/2006/relationships/image" Target="../media/image2.png"/><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image" Target="../media/image8.png"/><Relationship Id="rId3" Type="http://schemas.openxmlformats.org/officeDocument/2006/relationships/tags" Target="../tags/tag147.xml"/><Relationship Id="rId2" Type="http://schemas.openxmlformats.org/officeDocument/2006/relationships/image" Target="../media/image7.png"/><Relationship Id="rId10" Type="http://schemas.openxmlformats.org/officeDocument/2006/relationships/tags" Target="../tags/tag15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3.xml"/><Relationship Id="rId7" Type="http://schemas.openxmlformats.org/officeDocument/2006/relationships/image" Target="../media/image4.png"/><Relationship Id="rId6" Type="http://schemas.openxmlformats.org/officeDocument/2006/relationships/tags" Target="../tags/tag12.xml"/><Relationship Id="rId5" Type="http://schemas.openxmlformats.org/officeDocument/2006/relationships/image" Target="../media/image3.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image" Target="../media/image2.png"/><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tags" Target="../tags/tag19.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1.xml"/><Relationship Id="rId7" Type="http://schemas.openxmlformats.org/officeDocument/2006/relationships/image" Target="../media/image4.png"/><Relationship Id="rId6" Type="http://schemas.openxmlformats.org/officeDocument/2006/relationships/tags" Target="../tags/tag30.xml"/><Relationship Id="rId5" Type="http://schemas.openxmlformats.org/officeDocument/2006/relationships/image" Target="../media/image3.png"/><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42.xml"/><Relationship Id="rId7" Type="http://schemas.openxmlformats.org/officeDocument/2006/relationships/image" Target="../media/image4.png"/><Relationship Id="rId6" Type="http://schemas.openxmlformats.org/officeDocument/2006/relationships/tags" Target="../tags/tag41.xml"/><Relationship Id="rId5" Type="http://schemas.openxmlformats.org/officeDocument/2006/relationships/image" Target="../media/image3.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7" Type="http://schemas.openxmlformats.org/officeDocument/2006/relationships/tags" Target="../tags/tag50.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5.xml"/><Relationship Id="rId7" Type="http://schemas.openxmlformats.org/officeDocument/2006/relationships/image" Target="../media/image4.png"/><Relationship Id="rId6" Type="http://schemas.openxmlformats.org/officeDocument/2006/relationships/tags" Target="../tags/tag54.xml"/><Relationship Id="rId5" Type="http://schemas.openxmlformats.org/officeDocument/2006/relationships/image" Target="../media/image3.png"/><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4.xml"/><Relationship Id="rId7" Type="http://schemas.openxmlformats.org/officeDocument/2006/relationships/image" Target="../media/image4.png"/><Relationship Id="rId6" Type="http://schemas.openxmlformats.org/officeDocument/2006/relationships/tags" Target="../tags/tag63.xml"/><Relationship Id="rId5" Type="http://schemas.openxmlformats.org/officeDocument/2006/relationships/image" Target="../media/image3.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75.xml"/><Relationship Id="rId7" Type="http://schemas.openxmlformats.org/officeDocument/2006/relationships/image" Target="../media/image4.png"/><Relationship Id="rId6" Type="http://schemas.openxmlformats.org/officeDocument/2006/relationships/tags" Target="../tags/tag74.xml"/><Relationship Id="rId5" Type="http://schemas.openxmlformats.org/officeDocument/2006/relationships/image" Target="../media/image3.png"/><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pic>
        <p:nvPicPr>
          <p:cNvPr id="10" name="图片 9" descr="花"/>
          <p:cNvPicPr>
            <a:picLocks noChangeAspect="1"/>
          </p:cNvPicPr>
          <p:nvPr userDrawn="1">
            <p:custDataLst>
              <p:tags r:id="rId2"/>
            </p:custDataLst>
          </p:nvPr>
        </p:nvPicPr>
        <p:blipFill rotWithShape="1">
          <a:blip r:embed="rId3" cstate="screen">
            <a:extLst>
              <a:ext uri="{28A0092B-C50C-407E-A947-70E740481C1C}">
                <a14:useLocalDpi xmlns:a14="http://schemas.microsoft.com/office/drawing/2010/main" val="0"/>
              </a:ext>
            </a:extLst>
          </a:blip>
          <a:srcRect/>
          <a:stretch>
            <a:fillRect/>
          </a:stretch>
        </p:blipFill>
        <p:spPr>
          <a:xfrm>
            <a:off x="-8255" y="776065"/>
            <a:ext cx="12209145" cy="6081935"/>
          </a:xfrm>
          <a:prstGeom prst="rect">
            <a:avLst/>
          </a:prstGeom>
        </p:spPr>
      </p:pic>
      <p:cxnSp>
        <p:nvCxnSpPr>
          <p:cNvPr id="8" name="PA_直接连接符 27"/>
          <p:cNvCxnSpPr/>
          <p:nvPr userDrawn="1">
            <p:custDataLst>
              <p:tags r:id="rId4"/>
            </p:custDataLst>
          </p:nvPr>
        </p:nvCxnSpPr>
        <p:spPr>
          <a:xfrm flipH="1">
            <a:off x="3198808" y="3026772"/>
            <a:ext cx="5372863"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9" name="PA_Graphic 33"/>
          <p:cNvPicPr>
            <a:picLocks noChangeAspect="1"/>
          </p:cNvPicPr>
          <p:nvPr userDrawn="1">
            <p:custDataLst>
              <p:tags r:id="rId5"/>
            </p:custDataLst>
          </p:nvPr>
        </p:nvPicPr>
        <p:blipFill>
          <a:blip r:embed="rId6" cstate="screen">
            <a:extLst>
              <a:ext uri="{28A0092B-C50C-407E-A947-70E740481C1C}">
                <a14:useLocalDpi xmlns:a14="http://schemas.microsoft.com/office/drawing/2010/main" val="0"/>
              </a:ext>
            </a:extLst>
          </a:blip>
          <a:stretch>
            <a:fillRect/>
          </a:stretch>
        </p:blipFill>
        <p:spPr>
          <a:xfrm flipH="1">
            <a:off x="5837904" y="3918652"/>
            <a:ext cx="516192" cy="425675"/>
          </a:xfrm>
          <a:prstGeom prst="rect">
            <a:avLst/>
          </a:prstGeom>
        </p:spPr>
      </p:pic>
      <p:sp>
        <p:nvSpPr>
          <p:cNvPr id="2" name="标题 1"/>
          <p:cNvSpPr>
            <a:spLocks noGrp="1"/>
          </p:cNvSpPr>
          <p:nvPr>
            <p:ph type="ctrTitle" hasCustomPrompt="1"/>
            <p:custDataLst>
              <p:tags r:id="rId7"/>
            </p:custDataLst>
          </p:nvPr>
        </p:nvSpPr>
        <p:spPr>
          <a:xfrm>
            <a:off x="2190711" y="1384640"/>
            <a:ext cx="7810578" cy="1541462"/>
          </a:xfrm>
          <a:noFill/>
        </p:spPr>
        <p:txBody>
          <a:bodyPr lIns="90000" tIns="46800" rIns="90000" bIns="0" anchor="b">
            <a:normAutofit/>
          </a:bodyPr>
          <a:lstStyle>
            <a:lvl1pPr algn="ctr">
              <a:defRPr sz="6600" spc="0" baseline="0">
                <a:solidFill>
                  <a:schemeClr val="accent1"/>
                </a:solidFill>
                <a:latin typeface="Arial" panose="020B0604020202090204" pitchFamily="34" charset="0"/>
                <a:ea typeface="汉仪旗黑-85S" panose="00020600040101010101" pitchFamily="18" charset="-122"/>
                <a:cs typeface="Arial" panose="020B060402020209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p:custDataLst>
              <p:tags r:id="rId8"/>
            </p:custDataLst>
          </p:nvPr>
        </p:nvSpPr>
        <p:spPr>
          <a:xfrm>
            <a:off x="2190711" y="3149940"/>
            <a:ext cx="7810578" cy="558119"/>
          </a:xfrm>
          <a:noFill/>
        </p:spPr>
        <p:txBody>
          <a:bodyPr lIns="90000" tIns="46800" rIns="90000" bIns="46800">
            <a:normAutofit/>
          </a:bodyPr>
          <a:lstStyle>
            <a:lvl1pPr marL="0" indent="0" algn="ctr">
              <a:buNone/>
              <a:defRPr sz="2000" spc="0" baseline="0">
                <a:solidFill>
                  <a:schemeClr val="tx1">
                    <a:lumMod val="75000"/>
                    <a:lumOff val="25000"/>
                  </a:schemeClr>
                </a:solidFill>
                <a:latin typeface="Arial" panose="020B0604020202090204" pitchFamily="34" charset="0"/>
                <a:cs typeface="Arial" panose="020B0604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tx2"/>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8255" y="298450"/>
            <a:ext cx="12209145" cy="6562090"/>
            <a:chOff x="-8255" y="298450"/>
            <a:chExt cx="12209145" cy="6562090"/>
          </a:xfrm>
        </p:grpSpPr>
        <p:sp>
          <p:nvSpPr>
            <p:cNvPr id="10" name="矩形 9"/>
            <p:cNvSpPr/>
            <p:nvPr userDrawn="1">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3" name="图片 12"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4"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3" name="日期占位符 2"/>
          <p:cNvSpPr>
            <a:spLocks noGrp="1"/>
          </p:cNvSpPr>
          <p:nvPr>
            <p:ph type="dt" sz="half" idx="10"/>
            <p:custDataLst>
              <p:tags r:id="rId10"/>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3"/>
            </p:custDataLst>
          </p:nvPr>
        </p:nvSpPr>
        <p:spPr>
          <a:xfrm>
            <a:off x="669930" y="952508"/>
            <a:ext cx="10852237" cy="5388907"/>
          </a:xfrm>
        </p:spPr>
        <p:txBody>
          <a:bodyPr/>
          <a:lstStyle>
            <a:lvl1pPr>
              <a:defRPr>
                <a:latin typeface="Arial" panose="020B0604020202090204" pitchFamily="34" charset="0"/>
                <a:ea typeface="微软雅黑" panose="020B0503020204020204" charset="-122"/>
                <a:cs typeface="Arial" panose="020B0604020202090204" pitchFamily="34" charset="0"/>
              </a:defRPr>
            </a:lvl1pPr>
            <a:lvl2pPr>
              <a:defRPr>
                <a:latin typeface="Arial" panose="020B0604020202090204" pitchFamily="34" charset="0"/>
                <a:ea typeface="微软雅黑" panose="020B0503020204020204" charset="-122"/>
                <a:cs typeface="Arial" panose="020B0604020202090204" pitchFamily="34" charset="0"/>
              </a:defRPr>
            </a:lvl2pPr>
            <a:lvl3pPr>
              <a:defRPr>
                <a:latin typeface="Arial" panose="020B0604020202090204" pitchFamily="34" charset="0"/>
                <a:ea typeface="微软雅黑" panose="020B0503020204020204" charset="-122"/>
                <a:cs typeface="Arial" panose="020B0604020202090204" pitchFamily="34" charset="0"/>
              </a:defRPr>
            </a:lvl3pPr>
            <a:lvl4pPr>
              <a:defRPr>
                <a:latin typeface="Arial" panose="020B0604020202090204" pitchFamily="34" charset="0"/>
                <a:ea typeface="微软雅黑" panose="020B0503020204020204" charset="-122"/>
                <a:cs typeface="Arial" panose="020B0604020202090204" pitchFamily="34" charset="0"/>
              </a:defRPr>
            </a:lvl4pPr>
            <a:lvl5pPr>
              <a:defRPr>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bg2"/>
        </a:solidFill>
        <a:effectLst/>
      </p:bgPr>
    </p:bg>
    <p:spTree>
      <p:nvGrpSpPr>
        <p:cNvPr id="1" name=""/>
        <p:cNvGrpSpPr/>
        <p:nvPr/>
      </p:nvGrpSpPr>
      <p:grpSpPr>
        <a:xfrm>
          <a:off x="0" y="0"/>
          <a:ext cx="0" cy="0"/>
          <a:chOff x="0" y="0"/>
          <a:chExt cx="0" cy="0"/>
        </a:xfrm>
      </p:grpSpPr>
      <p:pic>
        <p:nvPicPr>
          <p:cNvPr id="9" name="图片 8" descr="花"/>
          <p:cNvPicPr>
            <a:picLocks noChangeAspect="1"/>
          </p:cNvPicPr>
          <p:nvPr userDrawn="1">
            <p:custDataLst>
              <p:tags r:id="rId2"/>
            </p:custDataLst>
          </p:nvPr>
        </p:nvPicPr>
        <p:blipFill rotWithShape="1">
          <a:blip r:embed="rId3" cstate="screen">
            <a:extLst>
              <a:ext uri="{28A0092B-C50C-407E-A947-70E740481C1C}">
                <a14:useLocalDpi xmlns:a14="http://schemas.microsoft.com/office/drawing/2010/main" val="0"/>
              </a:ext>
            </a:extLst>
          </a:blip>
          <a:srcRect/>
          <a:stretch>
            <a:fillRect/>
          </a:stretch>
        </p:blipFill>
        <p:spPr>
          <a:xfrm>
            <a:off x="-8255" y="776065"/>
            <a:ext cx="12209145" cy="6081935"/>
          </a:xfrm>
          <a:prstGeom prst="rect">
            <a:avLst/>
          </a:prstGeom>
        </p:spPr>
      </p:pic>
      <p:cxnSp>
        <p:nvCxnSpPr>
          <p:cNvPr id="7" name="PA_直接连接符 27"/>
          <p:cNvCxnSpPr/>
          <p:nvPr userDrawn="1">
            <p:custDataLst>
              <p:tags r:id="rId4"/>
            </p:custDataLst>
          </p:nvPr>
        </p:nvCxnSpPr>
        <p:spPr>
          <a:xfrm flipH="1">
            <a:off x="3198808" y="3415370"/>
            <a:ext cx="5372863"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8" name="PA_Graphic 33"/>
          <p:cNvPicPr>
            <a:picLocks noChangeAspect="1"/>
          </p:cNvPicPr>
          <p:nvPr userDrawn="1">
            <p:custDataLst>
              <p:tags r:id="rId5"/>
            </p:custDataLst>
          </p:nvPr>
        </p:nvPicPr>
        <p:blipFill>
          <a:blip r:embed="rId6" cstate="screen">
            <a:extLst>
              <a:ext uri="{28A0092B-C50C-407E-A947-70E740481C1C}">
                <a14:useLocalDpi xmlns:a14="http://schemas.microsoft.com/office/drawing/2010/main" val="0"/>
              </a:ext>
            </a:extLst>
          </a:blip>
          <a:stretch>
            <a:fillRect/>
          </a:stretch>
        </p:blipFill>
        <p:spPr>
          <a:xfrm rot="16200000" flipH="1">
            <a:off x="2812164" y="3202533"/>
            <a:ext cx="516192" cy="425675"/>
          </a:xfrm>
          <a:prstGeom prst="rect">
            <a:avLst/>
          </a:prstGeom>
        </p:spPr>
      </p:pic>
      <p:sp>
        <p:nvSpPr>
          <p:cNvPr id="2" name="标题 1"/>
          <p:cNvSpPr>
            <a:spLocks noGrp="1"/>
          </p:cNvSpPr>
          <p:nvPr>
            <p:ph type="title" hasCustomPrompt="1"/>
            <p:custDataLst>
              <p:tags r:id="rId7"/>
            </p:custDataLst>
          </p:nvPr>
        </p:nvSpPr>
        <p:spPr>
          <a:xfrm>
            <a:off x="2190710" y="1773239"/>
            <a:ext cx="7810579" cy="1541462"/>
          </a:xfrm>
        </p:spPr>
        <p:txBody>
          <a:bodyPr lIns="90000" tIns="46800" rIns="90000" bIns="46800" anchor="b">
            <a:normAutofit/>
          </a:bodyPr>
          <a:lstStyle>
            <a:lvl1pPr algn="ctr">
              <a:defRPr sz="5400" spc="0" baseline="0">
                <a:solidFill>
                  <a:schemeClr val="accent1"/>
                </a:solidFill>
                <a:latin typeface="微软雅黑" panose="020B0503020204020204" charset="-122"/>
                <a:ea typeface="汉仪旗黑-85S" panose="00020600040101010101" pitchFamily="18"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12" name="文本占位符 11"/>
          <p:cNvSpPr>
            <a:spLocks noGrp="1"/>
          </p:cNvSpPr>
          <p:nvPr>
            <p:ph type="body" sz="quarter" idx="13"/>
            <p:custDataLst>
              <p:tags r:id="rId11"/>
            </p:custDataLst>
          </p:nvPr>
        </p:nvSpPr>
        <p:spPr>
          <a:xfrm>
            <a:off x="2190750" y="3538538"/>
            <a:ext cx="7810500" cy="773330"/>
          </a:xfrm>
        </p:spPr>
        <p:txBody>
          <a:bodyPr lIns="90000" tIns="46800" rIns="90000" bIns="46800">
            <a:normAutofit/>
          </a:bodyPr>
          <a:lstStyle>
            <a:lvl1pPr marL="0" indent="0" algn="ctr">
              <a:buNone/>
              <a:defRPr sz="2000" spc="0" baseline="0">
                <a:solidFill>
                  <a:schemeClr val="tx1">
                    <a:lumMod val="85000"/>
                    <a:lumOff val="15000"/>
                  </a:schemeClr>
                </a:solidFill>
                <a:latin typeface="Arial" panose="020B0604020202090204" pitchFamily="34" charset="0"/>
                <a:cs typeface="Arial" panose="020B0604020202090204" pitchFamily="34" charset="0"/>
              </a:defRPr>
            </a:lvl1pPr>
          </a:lstStyle>
          <a:p>
            <a:pPr lvl="0"/>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PA_Graphic 33"/>
          <p:cNvPicPr>
            <a:picLocks noChangeAspect="1"/>
          </p:cNvPicPr>
          <p:nvPr userDrawn="1">
            <p:custDataLst>
              <p:tags r:id="rId3"/>
            </p:custDataLst>
          </p:nvPr>
        </p:nvPicPr>
        <p:blipFill>
          <a:blip r:embed="rId4" cstate="screen">
            <a:extLst>
              <a:ext uri="{28A0092B-C50C-407E-A947-70E740481C1C}">
                <a14:useLocalDpi xmlns:a14="http://schemas.microsoft.com/office/drawing/2010/main" val="0"/>
              </a:ext>
            </a:extLst>
          </a:blip>
          <a:stretch>
            <a:fillRect/>
          </a:stretch>
        </p:blipFill>
        <p:spPr>
          <a:xfrm rot="279626" flipH="1">
            <a:off x="99818" y="481167"/>
            <a:ext cx="443934" cy="366088"/>
          </a:xfrm>
          <a:prstGeom prst="rect">
            <a:avLst/>
          </a:prstGeom>
        </p:spPr>
      </p:pic>
      <p:sp>
        <p:nvSpPr>
          <p:cNvPr id="2" name="标题 1"/>
          <p:cNvSpPr>
            <a:spLocks noGrp="1"/>
          </p:cNvSpPr>
          <p:nvPr>
            <p:ph type="title"/>
            <p:custDataLst>
              <p:tags r:id="rId5"/>
            </p:custDataLst>
          </p:nvPr>
        </p:nvSpPr>
        <p:spPr>
          <a:xfrm>
            <a:off x="669882" y="443230"/>
            <a:ext cx="10852237" cy="441964"/>
          </a:xfrm>
        </p:spPr>
        <p:txBody>
          <a:bodyPr/>
          <a:lstStyle>
            <a:lvl1pPr>
              <a:defRPr baseline="0">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879742" y="6349833"/>
            <a:ext cx="2700000" cy="316800"/>
          </a:xfrm>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8610600" y="6349833"/>
            <a:ext cx="2700000" cy="316800"/>
          </a:xfrm>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8255" y="304200"/>
            <a:ext cx="12209145" cy="6556340"/>
            <a:chOff x="-8255" y="304200"/>
            <a:chExt cx="12209145" cy="6556340"/>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6" name="图片 5"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9" name="图片 8"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0"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hasCustomPrompt="1"/>
            <p:custDataLst>
              <p:tags r:id="rId10"/>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1"/>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vl2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2pPr>
            <a:lvl3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3pPr>
            <a:lvl4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4pPr>
            <a:lvl5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vl2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2pPr>
            <a:lvl3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3pPr>
            <a:lvl4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4pPr>
            <a:lvl5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latin typeface="Arial" panose="020B0604020202090204" pitchFamily="34" charset="0"/>
                <a:ea typeface="微软雅黑" panose="020B0503020204020204" charset="-122"/>
                <a:cs typeface="Arial" panose="020B0604020202090204" pitchFamily="34" charset="0"/>
              </a:defRPr>
            </a:lvl1pPr>
            <a:lvl2pPr>
              <a:defRPr baseline="0">
                <a:latin typeface="Arial" panose="020B0604020202090204" pitchFamily="34" charset="0"/>
                <a:ea typeface="微软雅黑" panose="020B0503020204020204" charset="-122"/>
                <a:cs typeface="Arial" panose="020B0604020202090204" pitchFamily="34" charset="0"/>
              </a:defRPr>
            </a:lvl2pPr>
            <a:lvl3pPr>
              <a:defRPr baseline="0">
                <a:latin typeface="Arial" panose="020B0604020202090204" pitchFamily="34" charset="0"/>
                <a:ea typeface="微软雅黑" panose="020B0503020204020204" charset="-122"/>
                <a:cs typeface="Arial" panose="020B0604020202090204" pitchFamily="34" charset="0"/>
              </a:defRPr>
            </a:lvl3pPr>
            <a:lvl4pPr>
              <a:defRPr baseline="0">
                <a:latin typeface="Arial" panose="020B0604020202090204" pitchFamily="34" charset="0"/>
                <a:ea typeface="微软雅黑" panose="020B0503020204020204" charset="-122"/>
                <a:cs typeface="Arial" panose="020B0604020202090204" pitchFamily="34" charset="0"/>
              </a:defRPr>
            </a:lvl4pPr>
            <a:lvl5pPr>
              <a:defRPr baseline="0">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PA_Graphic 33"/>
          <p:cNvPicPr>
            <a:picLocks noChangeAspect="1"/>
          </p:cNvPicPr>
          <p:nvPr userDrawn="1">
            <p:custDataLst>
              <p:tags r:id="rId10"/>
            </p:custDataLst>
          </p:nvPr>
        </p:nvPicPr>
        <p:blipFill>
          <a:blip r:embed="rId11" cstate="screen">
            <a:extLst>
              <a:ext uri="{28A0092B-C50C-407E-A947-70E740481C1C}">
                <a14:useLocalDpi xmlns:a14="http://schemas.microsoft.com/office/drawing/2010/main" val="0"/>
              </a:ext>
            </a:extLst>
          </a:blip>
          <a:stretch>
            <a:fillRect/>
          </a:stretch>
        </p:blipFill>
        <p:spPr>
          <a:xfrm rot="279626" flipH="1">
            <a:off x="125129" y="275282"/>
            <a:ext cx="443934" cy="36608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latin typeface="Arial" panose="020B0604020202090204" pitchFamily="34" charset="0"/>
                <a:ea typeface="微软雅黑" panose="020B0503020204020204" charset="-122"/>
                <a:cs typeface="Arial" panose="020B0604020202090204" pitchFamily="34" charset="0"/>
              </a:defRPr>
            </a:lvl1pPr>
            <a:lvl2pPr>
              <a:defRPr baseline="0">
                <a:latin typeface="Arial" panose="020B0604020202090204" pitchFamily="34" charset="0"/>
                <a:ea typeface="微软雅黑" panose="020B0503020204020204" charset="-122"/>
                <a:cs typeface="Arial" panose="020B0604020202090204" pitchFamily="34" charset="0"/>
              </a:defRPr>
            </a:lvl2pPr>
            <a:lvl3pPr>
              <a:defRPr baseline="0">
                <a:latin typeface="Arial" panose="020B0604020202090204" pitchFamily="34" charset="0"/>
                <a:ea typeface="微软雅黑" panose="020B0503020204020204" charset="-122"/>
                <a:cs typeface="Arial" panose="020B0604020202090204" pitchFamily="34" charset="0"/>
              </a:defRPr>
            </a:lvl3pPr>
            <a:lvl4pPr>
              <a:defRPr baseline="0">
                <a:latin typeface="Arial" panose="020B0604020202090204" pitchFamily="34" charset="0"/>
                <a:ea typeface="微软雅黑" panose="020B0503020204020204" charset="-122"/>
                <a:cs typeface="Arial" panose="020B0604020202090204" pitchFamily="34" charset="0"/>
              </a:defRPr>
            </a:lvl4pPr>
            <a:lvl5pPr>
              <a:defRPr baseline="0">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2" name="PA_Graphic 33"/>
          <p:cNvPicPr>
            <a:picLocks noChangeAspect="1"/>
          </p:cNvPicPr>
          <p:nvPr userDrawn="1">
            <p:custDataLst>
              <p:tags r:id="rId10"/>
            </p:custDataLst>
          </p:nvPr>
        </p:nvPicPr>
        <p:blipFill>
          <a:blip r:embed="rId11" cstate="screen">
            <a:extLst>
              <a:ext uri="{28A0092B-C50C-407E-A947-70E740481C1C}">
                <a14:useLocalDpi xmlns:a14="http://schemas.microsoft.com/office/drawing/2010/main" val="0"/>
              </a:ext>
            </a:extLst>
          </a:blip>
          <a:stretch>
            <a:fillRect/>
          </a:stretch>
        </p:blipFill>
        <p:spPr>
          <a:xfrm rot="279626" flipH="1">
            <a:off x="125129" y="275282"/>
            <a:ext cx="443934" cy="36608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879742" y="6349833"/>
            <a:ext cx="2700000" cy="316800"/>
          </a:xfrm>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latin typeface="Arial" panose="020B0604020202090204" pitchFamily="34" charset="0"/>
                <a:ea typeface="微软雅黑" panose="020B0503020204020204" charset="-122"/>
                <a:cs typeface="Arial" panose="020B0604020202090204" pitchFamily="34" charset="0"/>
              </a:defRPr>
            </a:lvl1pPr>
            <a:lvl2pPr>
              <a:defRPr baseline="0">
                <a:latin typeface="Arial" panose="020B0604020202090204" pitchFamily="34" charset="0"/>
                <a:ea typeface="微软雅黑" panose="020B0503020204020204" charset="-122"/>
                <a:cs typeface="Arial" panose="020B0604020202090204" pitchFamily="34" charset="0"/>
              </a:defRPr>
            </a:lvl2pPr>
            <a:lvl3pPr>
              <a:defRPr baseline="0">
                <a:latin typeface="Arial" panose="020B0604020202090204" pitchFamily="34" charset="0"/>
                <a:ea typeface="微软雅黑" panose="020B0503020204020204" charset="-122"/>
                <a:cs typeface="Arial" panose="020B0604020202090204" pitchFamily="34" charset="0"/>
              </a:defRPr>
            </a:lvl3pPr>
            <a:lvl4pPr>
              <a:defRPr baseline="0">
                <a:latin typeface="Arial" panose="020B0604020202090204" pitchFamily="34" charset="0"/>
                <a:ea typeface="微软雅黑" panose="020B0503020204020204" charset="-122"/>
                <a:cs typeface="Arial" panose="020B0604020202090204" pitchFamily="34" charset="0"/>
              </a:defRPr>
            </a:lvl4pPr>
            <a:lvl5pPr>
              <a:defRPr baseline="0">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stStyle>
          <a:p>
            <a:pPr lvl="0"/>
            <a:r>
              <a:rPr lang="zh-CN" altLang="en-US" dirty="0"/>
              <a:t>单击此处编辑母版文本样式</a:t>
            </a:r>
            <a:endParaRPr lang="zh-CN" altLang="en-US" dirty="0"/>
          </a:p>
        </p:txBody>
      </p:sp>
      <p:pic>
        <p:nvPicPr>
          <p:cNvPr id="10" name="PA_Graphic 33"/>
          <p:cNvPicPr>
            <a:picLocks noChangeAspect="1"/>
          </p:cNvPicPr>
          <p:nvPr userDrawn="1">
            <p:custDataLst>
              <p:tags r:id="rId10"/>
            </p:custDataLst>
          </p:nvPr>
        </p:nvPicPr>
        <p:blipFill>
          <a:blip r:embed="rId11" cstate="screen">
            <a:extLst>
              <a:ext uri="{28A0092B-C50C-407E-A947-70E740481C1C}">
                <a14:useLocalDpi xmlns:a14="http://schemas.microsoft.com/office/drawing/2010/main" val="0"/>
              </a:ext>
            </a:extLst>
          </a:blip>
          <a:stretch>
            <a:fillRect/>
          </a:stretch>
        </p:blipFill>
        <p:spPr>
          <a:xfrm rot="21320374">
            <a:off x="11623232" y="6283115"/>
            <a:ext cx="443934" cy="36608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charset="-122"/>
              <a:ea typeface="微软雅黑" panose="020B0503020204020204" charset="-122"/>
              <a:sym typeface="+mn-ea"/>
            </a:endParaRPr>
          </a:p>
        </p:txBody>
      </p:sp>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879742" y="6349833"/>
            <a:ext cx="2700000" cy="316800"/>
          </a:xfrm>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latin typeface="Arial" panose="020B0604020202090204" pitchFamily="34" charset="0"/>
                <a:ea typeface="微软雅黑" panose="020B0503020204020204" charset="-122"/>
                <a:cs typeface="Arial" panose="020B0604020202090204" pitchFamily="34" charset="0"/>
              </a:defRPr>
            </a:lvl1pPr>
            <a:lvl2pPr>
              <a:defRPr baseline="0">
                <a:latin typeface="Arial" panose="020B0604020202090204" pitchFamily="34" charset="0"/>
                <a:ea typeface="微软雅黑" panose="020B0503020204020204" charset="-122"/>
                <a:cs typeface="Arial" panose="020B0604020202090204" pitchFamily="34" charset="0"/>
              </a:defRPr>
            </a:lvl2pPr>
            <a:lvl3pPr>
              <a:defRPr baseline="0">
                <a:latin typeface="Arial" panose="020B0604020202090204" pitchFamily="34" charset="0"/>
                <a:ea typeface="微软雅黑" panose="020B0503020204020204" charset="-122"/>
                <a:cs typeface="Arial" panose="020B0604020202090204" pitchFamily="34" charset="0"/>
              </a:defRPr>
            </a:lvl3pPr>
            <a:lvl4pPr>
              <a:defRPr baseline="0">
                <a:latin typeface="Arial" panose="020B0604020202090204" pitchFamily="34" charset="0"/>
                <a:ea typeface="微软雅黑" panose="020B0503020204020204" charset="-122"/>
                <a:cs typeface="Arial" panose="020B0604020202090204" pitchFamily="34" charset="0"/>
              </a:defRPr>
            </a:lvl4pPr>
            <a:lvl5pPr>
              <a:defRPr baseline="0">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latin typeface="Arial" panose="020B0604020202090204" pitchFamily="34" charset="0"/>
                <a:ea typeface="微软雅黑" panose="020B0503020204020204" charset="-122"/>
                <a:cs typeface="Arial" panose="020B0604020202090204" pitchFamily="34" charset="0"/>
              </a:defRPr>
            </a:lvl1pPr>
            <a:lvl2pPr>
              <a:defRPr baseline="0">
                <a:latin typeface="Arial" panose="020B0604020202090204" pitchFamily="34" charset="0"/>
                <a:ea typeface="微软雅黑" panose="020B0503020204020204" charset="-122"/>
                <a:cs typeface="Arial" panose="020B0604020202090204" pitchFamily="34" charset="0"/>
              </a:defRPr>
            </a:lvl2pPr>
            <a:lvl3pPr>
              <a:defRPr baseline="0">
                <a:latin typeface="Arial" panose="020B0604020202090204" pitchFamily="34" charset="0"/>
                <a:ea typeface="微软雅黑" panose="020B0503020204020204" charset="-122"/>
                <a:cs typeface="Arial" panose="020B0604020202090204" pitchFamily="34" charset="0"/>
              </a:defRPr>
            </a:lvl3pPr>
            <a:lvl4pPr>
              <a:defRPr baseline="0">
                <a:latin typeface="Arial" panose="020B0604020202090204" pitchFamily="34" charset="0"/>
                <a:ea typeface="微软雅黑" panose="020B0503020204020204" charset="-122"/>
                <a:cs typeface="Arial" panose="020B0604020202090204" pitchFamily="34" charset="0"/>
              </a:defRPr>
            </a:lvl4pPr>
            <a:lvl5pPr>
              <a:defRPr baseline="0">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latin typeface="Arial" panose="020B0604020202090204" pitchFamily="34" charset="0"/>
                <a:ea typeface="微软雅黑" panose="020B0503020204020204" charset="-122"/>
                <a:cs typeface="Arial" panose="020B0604020202090204" pitchFamily="34"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latin typeface="Arial" panose="020B0604020202090204" pitchFamily="34" charset="0"/>
                <a:ea typeface="微软雅黑" panose="020B0503020204020204" charset="-122"/>
                <a:cs typeface="Arial" panose="020B0604020202090204" pitchFamily="34" charset="0"/>
              </a:defRPr>
            </a:lvl1pPr>
          </a:lstStyle>
          <a:p>
            <a:pPr lvl="0"/>
            <a:r>
              <a:rPr lang="zh-CN" altLang="en-US" dirty="0"/>
              <a:t>单击此处编辑母版文本样式</a:t>
            </a:r>
            <a:endParaRPr lang="zh-CN" altLang="en-US" dirty="0"/>
          </a:p>
        </p:txBody>
      </p:sp>
      <p:pic>
        <p:nvPicPr>
          <p:cNvPr id="14" name="PA_Graphic 33"/>
          <p:cNvPicPr>
            <a:picLocks noChangeAspect="1"/>
          </p:cNvPicPr>
          <p:nvPr userDrawn="1">
            <p:custDataLst>
              <p:tags r:id="rId12"/>
            </p:custDataLst>
          </p:nvPr>
        </p:nvPicPr>
        <p:blipFill>
          <a:blip r:embed="rId13" cstate="screen">
            <a:extLst>
              <a:ext uri="{28A0092B-C50C-407E-A947-70E740481C1C}">
                <a14:useLocalDpi xmlns:a14="http://schemas.microsoft.com/office/drawing/2010/main" val="0"/>
              </a:ext>
            </a:extLst>
          </a:blip>
          <a:stretch>
            <a:fillRect/>
          </a:stretch>
        </p:blipFill>
        <p:spPr>
          <a:xfrm rot="279626" flipH="1">
            <a:off x="125129" y="275282"/>
            <a:ext cx="443934" cy="36608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图片 7" descr="C:\Users\kingsoft\Desktop\图片2.png图片2"/>
          <p:cNvPicPr>
            <a:picLocks noChangeAspect="1"/>
          </p:cNvPicPr>
          <p:nvPr userDrawn="1">
            <p:custDataLst>
              <p:tags r:id="rId3"/>
            </p:custDataLst>
          </p:nvPr>
        </p:nvPicPr>
        <p:blipFill rotWithShape="1">
          <a:blip r:embed="rId4"/>
          <a:srcRect/>
          <a:stretch>
            <a:fillRect/>
          </a:stretch>
        </p:blipFill>
        <p:spPr>
          <a:xfrm rot="10800000">
            <a:off x="0" y="1270"/>
            <a:ext cx="1052195" cy="1080770"/>
          </a:xfrm>
          <a:prstGeom prst="rect">
            <a:avLst/>
          </a:prstGeom>
        </p:spPr>
      </p:pic>
      <p:sp>
        <p:nvSpPr>
          <p:cNvPr id="10" name="矩形 9"/>
          <p:cNvSpPr/>
          <p:nvPr userDrawn="1">
            <p:custDataLst>
              <p:tags r:id="rId5"/>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微软雅黑" panose="020B0503020204020204" charset="-122"/>
              <a:ea typeface="微软雅黑" panose="020B0503020204020204" charset="-122"/>
              <a:sym typeface="+mn-ea"/>
            </a:endParaRPr>
          </a:p>
        </p:txBody>
      </p:sp>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90204" pitchFamily="34" charset="0"/>
                <a:ea typeface="微软雅黑" panose="020B0503020204020204" charset="-122"/>
                <a:cs typeface="Arial" panose="020B0604020202090204" pitchFamily="34"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baseline="0">
                <a:solidFill>
                  <a:schemeClr val="tx1"/>
                </a:solidFill>
                <a:latin typeface="Arial" panose="020B0604020202090204" pitchFamily="34" charset="0"/>
                <a:ea typeface="微软雅黑" panose="020B0503020204020204" charset="-122"/>
                <a:cs typeface="Arial" panose="020B060402020209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191135" y="516890"/>
            <a:ext cx="12209145" cy="6562090"/>
            <a:chOff x="-8255" y="298450"/>
            <a:chExt cx="12209145" cy="6562090"/>
          </a:xfrm>
        </p:grpSpPr>
        <p:sp>
          <p:nvSpPr>
            <p:cNvPr id="7" name="矩形 6"/>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1" name="图片 10"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2"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1"/>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p>
            <a:endParaRPr lang="zh-CN" altLang="en-US"/>
          </a:p>
        </p:txBody>
      </p:sp>
      <p:sp>
        <p:nvSpPr>
          <p:cNvPr id="6" name="灯片编号占位符 5"/>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10" name="图片 9" descr="花"/>
          <p:cNvPicPr>
            <a:picLocks noChangeAspect="1"/>
          </p:cNvPicPr>
          <p:nvPr userDrawn="1">
            <p:custDataLst>
              <p:tags r:id="rId2"/>
            </p:custDataLst>
          </p:nvPr>
        </p:nvPicPr>
        <p:blipFill rotWithShape="1">
          <a:blip r:embed="rId3" cstate="screen">
            <a:extLst>
              <a:ext uri="{28A0092B-C50C-407E-A947-70E740481C1C}">
                <a14:useLocalDpi xmlns:a14="http://schemas.microsoft.com/office/drawing/2010/main" val="0"/>
              </a:ext>
            </a:extLst>
          </a:blip>
          <a:srcRect/>
          <a:stretch>
            <a:fillRect/>
          </a:stretch>
        </p:blipFill>
        <p:spPr>
          <a:xfrm>
            <a:off x="-8255" y="776065"/>
            <a:ext cx="12209145" cy="6081935"/>
          </a:xfrm>
          <a:prstGeom prst="rect">
            <a:avLst/>
          </a:prstGeom>
        </p:spPr>
      </p:pic>
      <p:sp>
        <p:nvSpPr>
          <p:cNvPr id="2" name="标题 1"/>
          <p:cNvSpPr>
            <a:spLocks noGrp="1"/>
          </p:cNvSpPr>
          <p:nvPr>
            <p:ph type="title" hasCustomPrompt="1"/>
            <p:custDataLst>
              <p:tags r:id="rId4"/>
            </p:custDataLst>
          </p:nvPr>
        </p:nvSpPr>
        <p:spPr>
          <a:xfrm>
            <a:off x="2190710" y="1773239"/>
            <a:ext cx="7810579" cy="1541462"/>
          </a:xfrm>
          <a:noFill/>
        </p:spPr>
        <p:txBody>
          <a:bodyPr lIns="90000" tIns="46800" rIns="90000" bIns="0" anchor="b">
            <a:normAutofit/>
          </a:bodyPr>
          <a:lstStyle>
            <a:lvl1pPr algn="ctr">
              <a:defRPr sz="5400" cap="all" spc="0" baseline="0">
                <a:solidFill>
                  <a:schemeClr val="accent1"/>
                </a:solidFill>
                <a:latin typeface="Arial" panose="020B0604020202090204" pitchFamily="34" charset="0"/>
                <a:ea typeface="汉仪旗黑-85S" panose="00020600040101010101" pitchFamily="18" charset="-122"/>
                <a:cs typeface="Arial" panose="020B0604020202090204" pitchFamily="34" charset="0"/>
              </a:defRPr>
            </a:lvl1pPr>
          </a:lstStyle>
          <a:p>
            <a:r>
              <a:rPr lang="zh-CN" altLang="en-US" dirty="0"/>
              <a:t>单击此处编辑标题</a:t>
            </a:r>
            <a:endParaRPr lang="zh-CN" altLang="en-US" dirty="0"/>
          </a:p>
        </p:txBody>
      </p:sp>
      <p:cxnSp>
        <p:nvCxnSpPr>
          <p:cNvPr id="8" name="PA_直接连接符 27"/>
          <p:cNvCxnSpPr/>
          <p:nvPr userDrawn="1">
            <p:custDataLst>
              <p:tags r:id="rId5"/>
            </p:custDataLst>
          </p:nvPr>
        </p:nvCxnSpPr>
        <p:spPr>
          <a:xfrm flipH="1">
            <a:off x="3198808" y="3415370"/>
            <a:ext cx="5372863"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9" name="PA_Graphic 33"/>
          <p:cNvPicPr>
            <a:picLocks noChangeAspect="1"/>
          </p:cNvPicPr>
          <p:nvPr userDrawn="1">
            <p:custDataLst>
              <p:tags r:id="rId6"/>
            </p:custDataLst>
          </p:nvPr>
        </p:nvPicPr>
        <p:blipFill>
          <a:blip r:embed="rId7" cstate="screen">
            <a:extLst>
              <a:ext uri="{28A0092B-C50C-407E-A947-70E740481C1C}">
                <a14:useLocalDpi xmlns:a14="http://schemas.microsoft.com/office/drawing/2010/main" val="0"/>
              </a:ext>
            </a:extLst>
          </a:blip>
          <a:stretch>
            <a:fillRect/>
          </a:stretch>
        </p:blipFill>
        <p:spPr>
          <a:xfrm rot="16200000" flipH="1">
            <a:off x="2812164" y="3202533"/>
            <a:ext cx="516192" cy="425675"/>
          </a:xfrm>
          <a:prstGeom prst="rect">
            <a:avLst/>
          </a:prstGeom>
        </p:spPr>
      </p:pic>
      <p:sp>
        <p:nvSpPr>
          <p:cNvPr id="3" name="文本占位符 2"/>
          <p:cNvSpPr>
            <a:spLocks noGrp="1"/>
          </p:cNvSpPr>
          <p:nvPr>
            <p:ph type="body" idx="1"/>
            <p:custDataLst>
              <p:tags r:id="rId8"/>
            </p:custDataLst>
          </p:nvPr>
        </p:nvSpPr>
        <p:spPr>
          <a:xfrm>
            <a:off x="2190710" y="3538539"/>
            <a:ext cx="7810579" cy="1655761"/>
          </a:xfrm>
          <a:noFill/>
        </p:spPr>
        <p:txBody>
          <a:bodyPr lIns="90000" tIns="46800" rIns="90000" bIns="46800">
            <a:normAutofit/>
          </a:bodyPr>
          <a:lstStyle>
            <a:lvl1pPr marL="0" indent="0" algn="ctr">
              <a:buNone/>
              <a:defRPr sz="2000" spc="0" baseline="0">
                <a:solidFill>
                  <a:schemeClr val="tx1">
                    <a:lumMod val="75000"/>
                    <a:lumOff val="25000"/>
                  </a:schemeClr>
                </a:solidFill>
                <a:latin typeface="Arial" panose="020B0604020202090204" pitchFamily="34" charset="0"/>
                <a:cs typeface="Arial" panose="020B060402020209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8255" y="298450"/>
            <a:ext cx="12209145" cy="6562090"/>
            <a:chOff x="-8255" y="298450"/>
            <a:chExt cx="12209145" cy="6562090"/>
          </a:xfrm>
        </p:grpSpPr>
        <p:sp>
          <p:nvSpPr>
            <p:cNvPr id="12" name="矩形 11"/>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4" name="图片 13"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5"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1"/>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12"/>
            </p:custDataLst>
          </p:nvPr>
        </p:nvSpPr>
        <p:spPr>
          <a:xfrm>
            <a:off x="6238877" y="952508"/>
            <a:ext cx="5283242" cy="5388907"/>
          </a:xfrm>
        </p:spPr>
        <p:txBody>
          <a:bodyPr lIns="90000" tIns="46800" rIns="90000" bIns="46800">
            <a:normAutofit/>
          </a:bodyPr>
          <a:lstStyle>
            <a:lvl1pPr>
              <a:lnSpc>
                <a:spcPct val="120000"/>
              </a:lnSpc>
              <a:defRPr sz="1600">
                <a:latin typeface="Arial" panose="020B0604020202090204" pitchFamily="34" charset="0"/>
                <a:ea typeface="微软雅黑" panose="020B0503020204020204" charset="-122"/>
                <a:cs typeface="Arial" panose="020B0604020202090204" pitchFamily="34" charset="0"/>
              </a:defRPr>
            </a:lvl1pPr>
            <a:lvl2pPr>
              <a:lnSpc>
                <a:spcPct val="120000"/>
              </a:lnSpc>
              <a:defRPr sz="1600">
                <a:latin typeface="Arial" panose="020B0604020202090204" pitchFamily="34" charset="0"/>
                <a:ea typeface="微软雅黑" panose="020B0503020204020204" charset="-122"/>
                <a:cs typeface="Arial" panose="020B0604020202090204" pitchFamily="34" charset="0"/>
              </a:defRPr>
            </a:lvl2pPr>
            <a:lvl3pPr>
              <a:lnSpc>
                <a:spcPct val="120000"/>
              </a:lnSpc>
              <a:defRPr sz="1600">
                <a:latin typeface="Arial" panose="020B0604020202090204" pitchFamily="34" charset="0"/>
                <a:ea typeface="微软雅黑" panose="020B0503020204020204" charset="-122"/>
                <a:cs typeface="Arial" panose="020B0604020202090204" pitchFamily="34" charset="0"/>
              </a:defRPr>
            </a:lvl3pPr>
            <a:lvl4pPr>
              <a:lnSpc>
                <a:spcPct val="120000"/>
              </a:lnSpc>
              <a:defRPr sz="1600">
                <a:latin typeface="Arial" panose="020B0604020202090204" pitchFamily="34" charset="0"/>
                <a:ea typeface="微软雅黑" panose="020B0503020204020204" charset="-122"/>
                <a:cs typeface="Arial" panose="020B0604020202090204" pitchFamily="34" charset="0"/>
              </a:defRPr>
            </a:lvl4pPr>
            <a:lvl5pPr>
              <a:lnSpc>
                <a:spcPct val="120000"/>
              </a:lnSpc>
              <a:defRPr sz="1600">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4"/>
            </p:custDataLst>
          </p:nvPr>
        </p:nvSpPr>
        <p:spPr/>
        <p:txBody>
          <a:bodyPr/>
          <a:lstStyle/>
          <a:p>
            <a:endParaRPr lang="zh-CN" altLang="en-US"/>
          </a:p>
        </p:txBody>
      </p:sp>
      <p:sp>
        <p:nvSpPr>
          <p:cNvPr id="7" name="灯片编号占位符 6"/>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8255" y="298450"/>
            <a:ext cx="12209145" cy="6562090"/>
            <a:chOff x="-8255" y="298450"/>
            <a:chExt cx="12209145" cy="6562090"/>
          </a:xfrm>
        </p:grpSpPr>
        <p:sp>
          <p:nvSpPr>
            <p:cNvPr id="16" name="矩形 15"/>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8" name="图片 17"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9"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1"/>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panose="020B0503020204020204" charset="-122"/>
                <a:cs typeface="Arial" panose="020B060402020209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2"/>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3"/>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4"/>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6"/>
            </p:custDataLst>
          </p:nvPr>
        </p:nvSpPr>
        <p:spPr/>
        <p:txBody>
          <a:bodyPr/>
          <a:lstStyle/>
          <a:p>
            <a:endParaRPr lang="zh-CN" altLang="en-US"/>
          </a:p>
        </p:txBody>
      </p:sp>
      <p:sp>
        <p:nvSpPr>
          <p:cNvPr id="9" name="灯片编号占位符 8"/>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8255" y="298450"/>
            <a:ext cx="12209145" cy="6562090"/>
            <a:chOff x="-8255" y="298450"/>
            <a:chExt cx="12209145" cy="6562090"/>
          </a:xfrm>
        </p:grpSpPr>
        <p:sp>
          <p:nvSpPr>
            <p:cNvPr id="10" name="矩形 9"/>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2" name="图片 11"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3"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tx2"/>
        </a:solidFill>
        <a:effectLst/>
      </p:bgPr>
    </p:bg>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8255" y="298450"/>
            <a:ext cx="12209145" cy="6562090"/>
            <a:chOff x="-8255" y="298450"/>
            <a:chExt cx="12209145" cy="6562090"/>
          </a:xfrm>
        </p:grpSpPr>
        <p:sp>
          <p:nvSpPr>
            <p:cNvPr id="15" name="矩形 14"/>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7" name="图片 16"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8"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1"/>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12"/>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13"/>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4"/>
            </p:custDataLst>
          </p:nvPr>
        </p:nvSpPr>
        <p:spPr/>
        <p:txBody>
          <a:bodyPr/>
          <a:lstStyle/>
          <a:p>
            <a:endParaRPr lang="zh-CN" altLang="en-US" dirty="0"/>
          </a:p>
        </p:txBody>
      </p:sp>
      <p:sp>
        <p:nvSpPr>
          <p:cNvPr id="7" name="灯片编号占位符 6"/>
          <p:cNvSpPr>
            <a:spLocks noGrp="1"/>
          </p:cNvSpPr>
          <p:nvPr>
            <p:ph type="sldNum" sz="quarter" idx="12"/>
            <p:custDataLst>
              <p:tags r:id="rId15"/>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8255" y="298450"/>
            <a:ext cx="12209145" cy="6562090"/>
            <a:chOff x="-8255" y="298450"/>
            <a:chExt cx="12209145" cy="6562090"/>
          </a:xfrm>
        </p:grpSpPr>
        <p:sp>
          <p:nvSpPr>
            <p:cNvPr id="13" name="矩形 12"/>
            <p:cNvSpPr/>
            <p:nvPr userDrawn="1">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5" name="图片 14"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6"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竖排标题 1"/>
          <p:cNvSpPr>
            <a:spLocks noGrp="1"/>
          </p:cNvSpPr>
          <p:nvPr>
            <p:ph type="title" orient="vert"/>
            <p:custDataLst>
              <p:tags r:id="rId10"/>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charset="-122"/>
                <a:cs typeface="Arial" panose="020B0604020202090204" pitchFamily="34" charset="0"/>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1"/>
            </p:custDataLst>
          </p:nvPr>
        </p:nvSpPr>
        <p:spPr>
          <a:xfrm>
            <a:off x="669925" y="952500"/>
            <a:ext cx="9828101" cy="5388907"/>
          </a:xfrm>
        </p:spPr>
        <p:txBody>
          <a:bodyPr vert="eaVert"/>
          <a:lstStyle>
            <a:lvl1pPr indent="0" eaLnBrk="1" fontAlgn="auto" latinLnBrk="0" hangingPunct="1">
              <a:defRPr>
                <a:latin typeface="Arial" panose="020B0604020202090204" pitchFamily="34" charset="0"/>
                <a:ea typeface="微软雅黑" panose="020B0503020204020204" charset="-122"/>
                <a:cs typeface="Arial" panose="020B0604020202090204" pitchFamily="34" charset="0"/>
              </a:defRPr>
            </a:lvl1pPr>
            <a:lvl2pPr indent="0" eaLnBrk="1" fontAlgn="auto" latinLnBrk="0" hangingPunct="1">
              <a:defRPr>
                <a:latin typeface="Arial" panose="020B0604020202090204" pitchFamily="34" charset="0"/>
                <a:ea typeface="微软雅黑" panose="020B0503020204020204" charset="-122"/>
                <a:cs typeface="Arial" panose="020B0604020202090204" pitchFamily="34" charset="0"/>
              </a:defRPr>
            </a:lvl2pPr>
            <a:lvl3pPr indent="0" eaLnBrk="1" fontAlgn="auto" latinLnBrk="0" hangingPunct="1">
              <a:defRPr>
                <a:latin typeface="Arial" panose="020B0604020202090204" pitchFamily="34" charset="0"/>
                <a:ea typeface="微软雅黑" panose="020B0503020204020204" charset="-122"/>
                <a:cs typeface="Arial" panose="020B0604020202090204" pitchFamily="34" charset="0"/>
              </a:defRPr>
            </a:lvl3pPr>
            <a:lvl4pPr indent="0" eaLnBrk="1" fontAlgn="auto" latinLnBrk="0" hangingPunct="1">
              <a:defRPr>
                <a:latin typeface="Arial" panose="020B0604020202090204" pitchFamily="34" charset="0"/>
                <a:ea typeface="微软雅黑" panose="020B0503020204020204" charset="-122"/>
                <a:cs typeface="Arial" panose="020B0604020202090204" pitchFamily="34" charset="0"/>
              </a:defRPr>
            </a:lvl4pPr>
            <a:lvl5pPr indent="0" eaLnBrk="1" fontAlgn="auto" latinLnBrk="0" hangingPunct="1">
              <a:defRPr>
                <a:latin typeface="Arial" panose="020B0604020202090204" pitchFamily="34" charset="0"/>
                <a:ea typeface="微软雅黑" panose="020B0503020204020204" charset="-122"/>
                <a:cs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p>
            <a:endParaRPr lang="zh-CN" altLang="en-US"/>
          </a:p>
        </p:txBody>
      </p:sp>
      <p:sp>
        <p:nvSpPr>
          <p:cNvPr id="6" name="灯片编号占位符 5"/>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59.xml"/><Relationship Id="rId23" Type="http://schemas.openxmlformats.org/officeDocument/2006/relationships/tags" Target="../tags/tag158.xml"/><Relationship Id="rId22" Type="http://schemas.openxmlformats.org/officeDocument/2006/relationships/tags" Target="../tags/tag157.xml"/><Relationship Id="rId21" Type="http://schemas.openxmlformats.org/officeDocument/2006/relationships/tags" Target="../tags/tag156.xml"/><Relationship Id="rId20" Type="http://schemas.openxmlformats.org/officeDocument/2006/relationships/tags" Target="../tags/tag155.xml"/><Relationship Id="rId2" Type="http://schemas.openxmlformats.org/officeDocument/2006/relationships/slideLayout" Target="../slideLayouts/slideLayout2.xml"/><Relationship Id="rId19" Type="http://schemas.openxmlformats.org/officeDocument/2006/relationships/tags" Target="../tags/tag154.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themeOverride" Target="../theme/themeOverride10.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image" Target="../media/image19.png"/><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2" Type="http://schemas.openxmlformats.org/officeDocument/2006/relationships/notesSlide" Target="../notesSlides/notesSlide11.xml"/><Relationship Id="rId11" Type="http://schemas.openxmlformats.org/officeDocument/2006/relationships/slideLayout" Target="../slideLayouts/slideLayout6.xml"/><Relationship Id="rId10" Type="http://schemas.openxmlformats.org/officeDocument/2006/relationships/themeOverride" Target="../theme/themeOverride11.xml"/><Relationship Id="rId1" Type="http://schemas.openxmlformats.org/officeDocument/2006/relationships/tags" Target="../tags/tag220.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hemeOverride" Target="../theme/themeOverride12.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hemeOverride" Target="../theme/themeOverride2.xml"/><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themeOverride" Target="../theme/themeOverride3.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8.xml"/><Relationship Id="rId6" Type="http://schemas.openxmlformats.org/officeDocument/2006/relationships/themeOverride" Target="../theme/themeOverride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image" Target="../media/image9.jpeg"/><Relationship Id="rId2" Type="http://schemas.openxmlformats.org/officeDocument/2006/relationships/tags" Target="../tags/tag171.xml"/><Relationship Id="rId1" Type="http://schemas.openxmlformats.org/officeDocument/2006/relationships/tags" Target="../tags/tag170.xml"/></Relationships>
</file>

<file path=ppt/slides/_rels/slide5.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4" Type="http://schemas.openxmlformats.org/officeDocument/2006/relationships/notesSlide" Target="../notesSlides/notesSlide5.xml"/><Relationship Id="rId13" Type="http://schemas.openxmlformats.org/officeDocument/2006/relationships/slideLayout" Target="../slideLayouts/slideLayout6.xml"/><Relationship Id="rId12" Type="http://schemas.openxmlformats.org/officeDocument/2006/relationships/themeOverride" Target="../theme/themeOverride5.xml"/><Relationship Id="rId11" Type="http://schemas.openxmlformats.org/officeDocument/2006/relationships/tags" Target="../tags/tag183.xml"/><Relationship Id="rId10" Type="http://schemas.openxmlformats.org/officeDocument/2006/relationships/image" Target="../media/image10.png"/><Relationship Id="rId1" Type="http://schemas.openxmlformats.org/officeDocument/2006/relationships/tags" Target="../tags/tag174.xml"/></Relationships>
</file>

<file path=ppt/slides/_rels/slide6.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4" Type="http://schemas.openxmlformats.org/officeDocument/2006/relationships/notesSlide" Target="../notesSlides/notesSlide6.xml"/><Relationship Id="rId13" Type="http://schemas.openxmlformats.org/officeDocument/2006/relationships/slideLayout" Target="../slideLayouts/slideLayout6.xml"/><Relationship Id="rId12" Type="http://schemas.openxmlformats.org/officeDocument/2006/relationships/themeOverride" Target="../theme/themeOverride6.xml"/><Relationship Id="rId11" Type="http://schemas.openxmlformats.org/officeDocument/2006/relationships/tags" Target="../tags/tag193.xml"/><Relationship Id="rId10" Type="http://schemas.openxmlformats.org/officeDocument/2006/relationships/image" Target="../media/image11.png"/><Relationship Id="rId1" Type="http://schemas.openxmlformats.org/officeDocument/2006/relationships/tags" Target="../tags/tag184.xml"/></Relationships>
</file>

<file path=ppt/slides/_rels/slide7.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3" Type="http://schemas.openxmlformats.org/officeDocument/2006/relationships/notesSlide" Target="../notesSlides/notesSlide7.xml"/><Relationship Id="rId12" Type="http://schemas.openxmlformats.org/officeDocument/2006/relationships/slideLayout" Target="../slideLayouts/slideLayout6.xml"/><Relationship Id="rId11" Type="http://schemas.openxmlformats.org/officeDocument/2006/relationships/themeOverride" Target="../theme/themeOverride7.xml"/><Relationship Id="rId10" Type="http://schemas.openxmlformats.org/officeDocument/2006/relationships/tags" Target="../tags/tag201.xml"/><Relationship Id="rId1" Type="http://schemas.openxmlformats.org/officeDocument/2006/relationships/tags" Target="../tags/tag194.xml"/></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3" Type="http://schemas.openxmlformats.org/officeDocument/2006/relationships/notesSlide" Target="../notesSlides/notesSlide8.xml"/><Relationship Id="rId12" Type="http://schemas.openxmlformats.org/officeDocument/2006/relationships/slideLayout" Target="../slideLayouts/slideLayout6.xml"/><Relationship Id="rId11" Type="http://schemas.openxmlformats.org/officeDocument/2006/relationships/themeOverride" Target="../theme/themeOverride8.xml"/><Relationship Id="rId10" Type="http://schemas.openxmlformats.org/officeDocument/2006/relationships/tags" Target="../tags/tag209.xml"/><Relationship Id="rId1" Type="http://schemas.openxmlformats.org/officeDocument/2006/relationships/tags" Target="../tags/tag202.xml"/></Relationships>
</file>

<file path=ppt/slides/_rels/slide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3" Type="http://schemas.openxmlformats.org/officeDocument/2006/relationships/notesSlide" Target="../notesSlides/notesSlide9.xml"/><Relationship Id="rId12" Type="http://schemas.openxmlformats.org/officeDocument/2006/relationships/slideLayout" Target="../slideLayouts/slideLayout6.xml"/><Relationship Id="rId11" Type="http://schemas.openxmlformats.org/officeDocument/2006/relationships/themeOverride" Target="../theme/themeOverride9.xml"/><Relationship Id="rId10" Type="http://schemas.openxmlformats.org/officeDocument/2006/relationships/tags" Target="../tags/tag217.xml"/><Relationship Id="rId1" Type="http://schemas.openxmlformats.org/officeDocument/2006/relationships/tags" Target="../tags/tag2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custDataLst>
              <p:tags r:id="rId1"/>
            </p:custDataLst>
          </p:nvPr>
        </p:nvSpPr>
        <p:spPr>
          <a:xfrm>
            <a:off x="1604645" y="0"/>
            <a:ext cx="8554720" cy="2959100"/>
          </a:xfrm>
        </p:spPr>
        <p:txBody>
          <a:bodyPr>
            <a:normAutofit fontScale="90000"/>
          </a:bodyPr>
          <a:lstStyle/>
          <a:p>
            <a:r>
              <a:rPr lang="en-US" altLang="zh-CN" sz="4800" dirty="0">
                <a:latin typeface="+mj-ea"/>
                <a:ea typeface="+mj-ea"/>
              </a:rPr>
              <a:t>Unpacking the Factors Influencing Election Outcomes: A Comprehensive Analysis</a:t>
            </a:r>
            <a:r>
              <a:rPr lang="en-US" altLang="zh-CN" dirty="0">
                <a:latin typeface="+mj-ea"/>
                <a:ea typeface="+mj-ea"/>
              </a:rPr>
              <a:t>  </a:t>
            </a:r>
            <a:endParaRPr lang="en-US" altLang="zh-CN" dirty="0">
              <a:latin typeface="+mj-ea"/>
              <a:ea typeface="+mj-ea"/>
            </a:endParaRPr>
          </a:p>
        </p:txBody>
      </p:sp>
      <p:sp>
        <p:nvSpPr>
          <p:cNvPr id="16" name="副标题 15"/>
          <p:cNvSpPr>
            <a:spLocks noGrp="1"/>
          </p:cNvSpPr>
          <p:nvPr>
            <p:ph type="subTitle" idx="1"/>
            <p:custDataLst>
              <p:tags r:id="rId2"/>
            </p:custDataLst>
          </p:nvPr>
        </p:nvSpPr>
        <p:spPr>
          <a:xfrm>
            <a:off x="2190711" y="3149305"/>
            <a:ext cx="7810578" cy="558119"/>
          </a:xfrm>
        </p:spPr>
        <p:txBody>
          <a:bodyPr>
            <a:normAutofit lnSpcReduction="10000"/>
          </a:bodyPr>
          <a:lstStyle/>
          <a:p>
            <a:r>
              <a:rPr lang="en-US" altLang="zh-CN" dirty="0">
                <a:latin typeface="+mj-ea"/>
                <a:ea typeface="+mj-ea"/>
                <a:sym typeface="+mn-ea"/>
              </a:rPr>
              <a:t>Kecheng Ye</a:t>
            </a:r>
            <a:endParaRPr lang="en-US" altLang="zh-CN" dirty="0">
              <a:latin typeface="+mj-ea"/>
              <a:ea typeface="+mj-ea"/>
              <a:sym typeface="+mn-ea"/>
            </a:endParaRPr>
          </a:p>
          <a:p>
            <a:endParaRPr lang="en-US" altLang="zh-CN" dirty="0">
              <a:latin typeface="+mj-ea"/>
              <a:ea typeface="+mj-ea"/>
              <a:sym typeface="+mn-ea"/>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3947758" name="image5.png"/>
          <p:cNvPicPr preferRelativeResize="0"/>
          <p:nvPr/>
        </p:nvPicPr>
        <p:blipFill>
          <a:blip r:embed="rId1"/>
          <a:srcRect/>
          <a:stretch>
            <a:fillRect/>
          </a:stretch>
        </p:blipFill>
        <p:spPr>
          <a:xfrm>
            <a:off x="2894648" y="2538095"/>
            <a:ext cx="5273675" cy="2819400"/>
          </a:xfrm>
          <a:prstGeom prst="rect">
            <a:avLst/>
          </a:prstGeom>
        </p:spPr>
      </p:pic>
      <p:sp>
        <p:nvSpPr>
          <p:cNvPr id="2" name="圆角矩形 13"/>
          <p:cNvSpPr/>
          <p:nvPr>
            <p:custDataLst>
              <p:tags r:id="rId2"/>
            </p:custDataLst>
          </p:nvPr>
        </p:nvSpPr>
        <p:spPr>
          <a:xfrm>
            <a:off x="2166620" y="706755"/>
            <a:ext cx="6731000" cy="14439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bIns="0" anchor="ctr"/>
          <a:p>
            <a:pPr>
              <a:lnSpc>
                <a:spcPct val="120000"/>
              </a:lnSpc>
            </a:pPr>
            <a:r>
              <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rPr>
              <a:t>Our research team finds that people who have been put into Cluster 2 are significantly more likely to vote for Republicans compared to people who have been put into Cluster 1</a:t>
            </a:r>
            <a:r>
              <a:rPr lang="en-US" altLang="zh-CN" sz="1600" b="1" dirty="0">
                <a:solidFill>
                  <a:schemeClr val="bg1"/>
                </a:solidFill>
                <a:latin typeface="Arial" panose="020B0604020202090204" pitchFamily="34" charset="0"/>
                <a:ea typeface="微软雅黑" panose="020B0503020204020204" charset="-122"/>
                <a:cs typeface="Arial" panose="020B0604020202090204" pitchFamily="34" charset="0"/>
              </a:rPr>
              <a:t>.</a:t>
            </a:r>
            <a:endParaRPr lang="en-US" altLang="zh-CN" sz="16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custDataLst>
              <p:tags r:id="rId1"/>
            </p:custDataLst>
          </p:nvPr>
        </p:nvSpPr>
        <p:spPr bwMode="auto">
          <a:xfrm>
            <a:off x="4674878" y="4085084"/>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2</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0" name="圆角矩形 13"/>
          <p:cNvSpPr/>
          <p:nvPr>
            <p:custDataLst>
              <p:tags r:id="rId2"/>
            </p:custDataLst>
          </p:nvPr>
        </p:nvSpPr>
        <p:spPr>
          <a:xfrm>
            <a:off x="2771140" y="0"/>
            <a:ext cx="9224645" cy="19977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bIns="0" anchor="ctr"/>
          <a:lstStyle/>
          <a:p>
            <a:pPr>
              <a:lnSpc>
                <a:spcPct val="120000"/>
              </a:lnSpc>
            </a:pPr>
            <a:r>
              <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rPr>
              <a:t>We can see that Random Forest Model has the best performance in predicting factors that contribute to selection method. GBM, XGBoost models also have a relatively good performance. While KNN, logistic regression, and Lasso models has relatively low performance.</a:t>
            </a:r>
            <a:endPar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12" name="椭圆 11"/>
          <p:cNvSpPr/>
          <p:nvPr>
            <p:custDataLst>
              <p:tags r:id="rId3"/>
            </p:custDataLst>
          </p:nvPr>
        </p:nvSpPr>
        <p:spPr bwMode="auto">
          <a:xfrm>
            <a:off x="4674878" y="2370296"/>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1</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1" name="椭圆 20"/>
          <p:cNvSpPr/>
          <p:nvPr>
            <p:custDataLst>
              <p:tags r:id="rId4"/>
            </p:custDataLst>
          </p:nvPr>
        </p:nvSpPr>
        <p:spPr bwMode="auto">
          <a:xfrm>
            <a:off x="227671" y="371793"/>
            <a:ext cx="2543580" cy="2584652"/>
          </a:xfrm>
          <a:prstGeom prst="ellipse">
            <a:avLst/>
          </a:prstGeom>
          <a:noFill/>
          <a:ln w="57150">
            <a:solidFill>
              <a:schemeClr val="bg1">
                <a:lumMod val="65000"/>
              </a:schemeClr>
            </a:solidFill>
            <a:round/>
          </a:ln>
        </p:spPr>
        <p:txBody>
          <a:bodyPr wrap="square" anchor="ctr">
            <a:normAutofit/>
          </a:bodyPr>
          <a:lstStyle/>
          <a:p>
            <a:pPr algn="ctr">
              <a:lnSpc>
                <a:spcPct val="120000"/>
              </a:lnSpc>
            </a:pPr>
            <a:endParaRPr>
              <a:latin typeface="Arial" panose="020B0604020202090204" pitchFamily="34" charset="0"/>
              <a:ea typeface="微软雅黑" panose="020B0503020204020204" charset="-122"/>
              <a:cs typeface="Arial" panose="020B0604020202090204" pitchFamily="34" charset="0"/>
            </a:endParaRPr>
          </a:p>
        </p:txBody>
      </p:sp>
      <p:cxnSp>
        <p:nvCxnSpPr>
          <p:cNvPr id="22" name="直接连接符 21"/>
          <p:cNvCxnSpPr>
            <a:stCxn id="21" idx="1"/>
          </p:cNvCxnSpPr>
          <p:nvPr>
            <p:custDataLst>
              <p:tags r:id="rId5"/>
            </p:custDataLst>
          </p:nvPr>
        </p:nvCxnSpPr>
        <p:spPr>
          <a:xfrm>
            <a:off x="600170" y="750307"/>
            <a:ext cx="353404" cy="359110"/>
          </a:xfrm>
          <a:prstGeom prst="line">
            <a:avLst/>
          </a:prstGeom>
          <a:noFill/>
          <a:ln w="57150">
            <a:solidFill>
              <a:schemeClr val="bg1">
                <a:lumMod val="65000"/>
              </a:schemeClr>
            </a:solidFill>
            <a:round/>
          </a:ln>
        </p:spPr>
      </p:cxnSp>
      <p:sp>
        <p:nvSpPr>
          <p:cNvPr id="23" name="文本框 22"/>
          <p:cNvSpPr txBox="1"/>
          <p:nvPr>
            <p:custDataLst>
              <p:tags r:id="rId6"/>
            </p:custDataLst>
          </p:nvPr>
        </p:nvSpPr>
        <p:spPr>
          <a:xfrm>
            <a:off x="-27940" y="929005"/>
            <a:ext cx="3054350" cy="1125855"/>
          </a:xfrm>
          <a:prstGeom prst="rect">
            <a:avLst/>
          </a:prstGeom>
          <a:noFill/>
          <a:ln>
            <a:noFill/>
          </a:ln>
        </p:spPr>
        <p:txBody>
          <a:bodyPr wrap="square" lIns="90000" tIns="46800" rIns="90000" bIns="46800" anchor="ctr" anchorCtr="0"/>
          <a:lstStyle/>
          <a:p>
            <a:pPr algn="ctr">
              <a:lnSpc>
                <a:spcPct val="130000"/>
              </a:lnSpc>
            </a:pPr>
            <a:r>
              <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rPr>
              <a:t>Models Comparison</a:t>
            </a:r>
            <a:endPar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endParaRPr>
          </a:p>
        </p:txBody>
      </p:sp>
      <p:cxnSp>
        <p:nvCxnSpPr>
          <p:cNvPr id="25" name="直接连接符 24"/>
          <p:cNvCxnSpPr/>
          <p:nvPr>
            <p:custDataLst>
              <p:tags r:id="rId7"/>
            </p:custDataLst>
          </p:nvPr>
        </p:nvCxnSpPr>
        <p:spPr>
          <a:xfrm>
            <a:off x="2023718" y="2172106"/>
            <a:ext cx="392140" cy="398471"/>
          </a:xfrm>
          <a:prstGeom prst="line">
            <a:avLst/>
          </a:prstGeom>
          <a:noFill/>
          <a:ln w="57150">
            <a:solidFill>
              <a:schemeClr val="bg1">
                <a:lumMod val="65000"/>
              </a:schemeClr>
            </a:solidFill>
            <a:round/>
          </a:ln>
        </p:spPr>
      </p:cxnSp>
      <p:pic>
        <p:nvPicPr>
          <p:cNvPr id="2" name="Picture 1"/>
          <p:cNvPicPr>
            <a:picLocks noChangeAspect="1"/>
          </p:cNvPicPr>
          <p:nvPr/>
        </p:nvPicPr>
        <p:blipFill>
          <a:blip r:embed="rId8"/>
          <a:stretch>
            <a:fillRect/>
          </a:stretch>
        </p:blipFill>
        <p:spPr>
          <a:xfrm>
            <a:off x="3142615" y="1646555"/>
            <a:ext cx="7798435" cy="5043805"/>
          </a:xfrm>
          <a:prstGeom prst="rect">
            <a:avLst/>
          </a:prstGeom>
        </p:spPr>
      </p:pic>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40" y="-316"/>
            <a:ext cx="7810579" cy="1541462"/>
          </a:xfrm>
          <a:prstGeom prst="rect">
            <a:avLst/>
          </a:prstGeom>
          <a:noFill/>
        </p:spPr>
        <p:txBody>
          <a:bodyPr vert="horz" lIns="90000" tIns="46800" rIns="90000" bIns="0" rtlCol="0" anchor="b" anchorCtr="0">
            <a:normAutofit/>
          </a:bodyPr>
          <a:lstStyle>
            <a:lvl1pPr algn="ctr" defTabSz="914400" rtl="0" eaLnBrk="1" fontAlgn="auto" latinLnBrk="0" hangingPunct="1">
              <a:lnSpc>
                <a:spcPct val="100000"/>
              </a:lnSpc>
              <a:spcBef>
                <a:spcPct val="0"/>
              </a:spcBef>
              <a:buNone/>
              <a:defRPr sz="5400" b="1" u="none" strike="noStrike" kern="1200" cap="all" spc="0" normalizeH="0" baseline="0">
                <a:solidFill>
                  <a:schemeClr val="accent1"/>
                </a:solidFill>
                <a:uFillTx/>
                <a:latin typeface="Arial" panose="020B0604020202090204" pitchFamily="34" charset="0"/>
                <a:ea typeface="汉仪旗黑-85S" panose="00020600040101010101" pitchFamily="18" charset="-122"/>
                <a:cs typeface="Arial" panose="020B0604020202090204" pitchFamily="34" charset="0"/>
              </a:defRPr>
            </a:lvl1pPr>
          </a:lstStyle>
          <a:p>
            <a:r>
              <a:rPr lang="en-US" altLang="zh-CN" dirty="0"/>
              <a:t>Conclusion</a:t>
            </a:r>
            <a:endParaRPr lang="en-US" altLang="zh-CN" dirty="0"/>
          </a:p>
        </p:txBody>
      </p:sp>
      <p:sp>
        <p:nvSpPr>
          <p:cNvPr id="6" name="文本占位符 2"/>
          <p:cNvSpPr>
            <a:spLocks noGrp="1"/>
          </p:cNvSpPr>
          <p:nvPr>
            <p:custDataLst>
              <p:tags r:id="rId2"/>
            </p:custDataLst>
          </p:nvPr>
        </p:nvSpPr>
        <p:spPr>
          <a:xfrm>
            <a:off x="566420" y="1541145"/>
            <a:ext cx="10255250" cy="4736465"/>
          </a:xfrm>
          <a:prstGeom prst="rect">
            <a:avLst/>
          </a:prstGeom>
          <a:noFill/>
        </p:spPr>
        <p:txBody>
          <a:bodyPr vert="horz" lIns="90000" tIns="46800" rIns="90000" bIns="46800" rtlCol="0">
            <a:noAutofit/>
          </a:bodyPr>
          <a:lstStyle>
            <a:lvl1pPr marL="0" indent="0" algn="ctr" defTabSz="914400" rtl="0" eaLnBrk="1" fontAlgn="auto" latinLnBrk="0" hangingPunct="1">
              <a:lnSpc>
                <a:spcPct val="120000"/>
              </a:lnSpc>
              <a:spcBef>
                <a:spcPts val="0"/>
              </a:spcBef>
              <a:spcAft>
                <a:spcPts val="1000"/>
              </a:spcAft>
              <a:buFont typeface="Arial" panose="020B0604020202090204" pitchFamily="34" charset="0"/>
              <a:buNone/>
              <a:defRPr sz="2000" u="none" strike="noStrike" kern="1200" cap="none" spc="0" normalizeH="0" baseline="0">
                <a:solidFill>
                  <a:schemeClr val="tx1">
                    <a:lumMod val="75000"/>
                    <a:lumOff val="25000"/>
                  </a:schemeClr>
                </a:solidFill>
                <a:uFillTx/>
                <a:latin typeface="Arial" panose="020B0604020202090204" pitchFamily="34" charset="0"/>
                <a:ea typeface="微软雅黑" panose="020B0503020204020204" charset="-122"/>
                <a:cs typeface="Arial" panose="020B0604020202090204" pitchFamily="34" charset="0"/>
              </a:defRPr>
            </a:lvl1pPr>
            <a:lvl2pPr marL="457200" indent="0" algn="l" defTabSz="914400" rtl="0" eaLnBrk="1" fontAlgn="auto" latinLnBrk="0" hangingPunct="1">
              <a:lnSpc>
                <a:spcPct val="120000"/>
              </a:lnSpc>
              <a:spcBef>
                <a:spcPts val="0"/>
              </a:spcBef>
              <a:spcAft>
                <a:spcPts val="1000"/>
              </a:spcAft>
              <a:buFont typeface="Arial" panose="020B0604020202090204" pitchFamily="34" charset="0"/>
              <a:buNone/>
              <a:tabLst>
                <a:tab pos="1609725" algn="l"/>
              </a:tabLst>
              <a:defRPr sz="2000" u="none" strike="noStrike" kern="1200" cap="none" spc="150" normalizeH="0" baseline="0">
                <a:solidFill>
                  <a:schemeClr val="tx1">
                    <a:tint val="75000"/>
                  </a:schemeClr>
                </a:solidFill>
                <a:uFillTx/>
                <a:latin typeface="微软雅黑" panose="020B0503020204020204" charset="-122"/>
                <a:ea typeface="微软雅黑" panose="020B0503020204020204" charset="-122"/>
                <a:cs typeface="+mn-cs"/>
              </a:defRPr>
            </a:lvl2pPr>
            <a:lvl3pPr marL="914400" indent="0" algn="l" defTabSz="914400" rtl="0" eaLnBrk="1" fontAlgn="auto" latinLnBrk="0" hangingPunct="1">
              <a:lnSpc>
                <a:spcPct val="120000"/>
              </a:lnSpc>
              <a:spcBef>
                <a:spcPts val="0"/>
              </a:spcBef>
              <a:spcAft>
                <a:spcPts val="1000"/>
              </a:spcAft>
              <a:buFont typeface="Arial" panose="020B0604020202090204" pitchFamily="34" charset="0"/>
              <a:buNone/>
              <a:defRPr sz="1800" u="none" strike="noStrike" kern="1200" cap="none" spc="150" normalizeH="0" baseline="0">
                <a:solidFill>
                  <a:schemeClr val="tx1">
                    <a:tint val="75000"/>
                  </a:schemeClr>
                </a:solidFill>
                <a:uFillTx/>
                <a:latin typeface="微软雅黑" panose="020B0503020204020204" charset="-122"/>
                <a:ea typeface="微软雅黑" panose="020B0503020204020204" charset="-122"/>
                <a:cs typeface="+mn-cs"/>
              </a:defRPr>
            </a:lvl3pPr>
            <a:lvl4pPr marL="1371600" indent="0" algn="l" defTabSz="914400" rtl="0" eaLnBrk="1" fontAlgn="auto" latinLnBrk="0" hangingPunct="1">
              <a:lnSpc>
                <a:spcPct val="120000"/>
              </a:lnSpc>
              <a:spcBef>
                <a:spcPts val="0"/>
              </a:spcBef>
              <a:spcAft>
                <a:spcPts val="1000"/>
              </a:spcAft>
              <a:buFont typeface="Arial" panose="020B0604020202090204" pitchFamily="34" charset="0"/>
              <a:buNone/>
              <a:defRPr sz="1600" u="none" strike="noStrike" kern="1200" cap="none" spc="150" normalizeH="0" baseline="0">
                <a:solidFill>
                  <a:schemeClr val="tx1">
                    <a:tint val="75000"/>
                  </a:schemeClr>
                </a:solidFill>
                <a:uFillTx/>
                <a:latin typeface="微软雅黑" panose="020B0503020204020204" charset="-122"/>
                <a:ea typeface="微软雅黑" panose="020B0503020204020204" charset="-122"/>
                <a:cs typeface="+mn-cs"/>
              </a:defRPr>
            </a:lvl4pPr>
            <a:lvl5pPr marL="1828800" indent="0" algn="l" defTabSz="914400" rtl="0" eaLnBrk="1" fontAlgn="auto" latinLnBrk="0" hangingPunct="1">
              <a:lnSpc>
                <a:spcPct val="120000"/>
              </a:lnSpc>
              <a:spcBef>
                <a:spcPts val="0"/>
              </a:spcBef>
              <a:spcAft>
                <a:spcPts val="1000"/>
              </a:spcAft>
              <a:buFont typeface="Arial" panose="020B0604020202090204" pitchFamily="34" charset="0"/>
              <a:buNone/>
              <a:defRPr sz="1600" u="none" strike="noStrike" kern="1200" cap="none" spc="150" normalizeH="0" baseline="0">
                <a:solidFill>
                  <a:schemeClr val="tx1">
                    <a:tint val="75000"/>
                  </a:schemeClr>
                </a:solidFill>
                <a:uFillTx/>
                <a:latin typeface="微软雅黑" panose="020B0503020204020204" charset="-122"/>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r>
              <a:rPr lang="zh-CN" altLang="en-US" sz="1600" dirty="0"/>
              <a:t>We have found that the key features that affect election outcome are actually“Never Married”&amp;“Race Info”. </a:t>
            </a:r>
            <a:endParaRPr lang="zh-CN" altLang="en-US" sz="1600" dirty="0"/>
          </a:p>
          <a:p>
            <a:r>
              <a:rPr lang="zh-CN" altLang="en-US" sz="1600" dirty="0"/>
              <a:t>• We find that both supervised and unsupervised method are giving us a great result in term of predicting our target variable. </a:t>
            </a:r>
            <a:endParaRPr lang="zh-CN" altLang="en-US" sz="1600" dirty="0"/>
          </a:p>
          <a:p>
            <a:r>
              <a:rPr lang="zh-CN" altLang="en-US" sz="1600" dirty="0"/>
              <a:t>• There are differences among Republican and Democrat Winners: Education, Age, and some other features</a:t>
            </a:r>
            <a:endParaRPr lang="zh-CN" altLang="en-US" sz="1600" dirty="0"/>
          </a:p>
          <a:p>
            <a:r>
              <a:rPr lang="zh-CN" altLang="en-US" sz="1600" dirty="0"/>
              <a:t>• We have found that our dataset contains many features with strong correlation, and we removed them. </a:t>
            </a:r>
            <a:endParaRPr lang="zh-CN" altLang="en-US" sz="1600" dirty="0"/>
          </a:p>
          <a:p>
            <a:r>
              <a:rPr lang="zh-CN" altLang="en-US" sz="1600" dirty="0"/>
              <a:t>• Random Forest are having a better performance than XGBoost, which could because of our data set does not contains many features after data cleaning. Features such as foodstamps, family incomes, home languages do not necessarily provide a change to the election outcome. </a:t>
            </a:r>
            <a:endParaRPr lang="zh-CN" altLang="en-US" sz="1600" dirty="0"/>
          </a:p>
          <a:p>
            <a:r>
              <a:rPr lang="zh-CN" altLang="en-US" sz="1600" dirty="0"/>
              <a:t>• The combinations of different features have more to contribute to the election outcomes than single feature.</a:t>
            </a:r>
            <a:endParaRPr lang="zh-CN" altLang="en-US" sz="1600" dirty="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727714"/>
            <a:ext cx="10852237" cy="441964"/>
          </a:xfrm>
        </p:spPr>
        <p:txBody>
          <a:bodyPr>
            <a:normAutofit fontScale="90000"/>
          </a:bodyPr>
          <a:lstStyle/>
          <a:p>
            <a:r>
              <a:rPr lang="zh-CN" altLang="en-US" dirty="0"/>
              <a:t>Introduction</a:t>
            </a:r>
            <a:endParaRPr lang="zh-CN" altLang="en-US" dirty="0"/>
          </a:p>
        </p:txBody>
      </p:sp>
      <p:sp>
        <p:nvSpPr>
          <p:cNvPr id="3" name="内容占位符 2"/>
          <p:cNvSpPr>
            <a:spLocks noGrp="1"/>
          </p:cNvSpPr>
          <p:nvPr>
            <p:ph idx="1"/>
            <p:custDataLst>
              <p:tags r:id="rId2"/>
            </p:custDataLst>
          </p:nvPr>
        </p:nvSpPr>
        <p:spPr>
          <a:xfrm>
            <a:off x="669925" y="1357630"/>
            <a:ext cx="10852150" cy="4983480"/>
          </a:xfrm>
        </p:spPr>
        <p:txBody>
          <a:bodyPr/>
          <a:lstStyle/>
          <a:p>
            <a:pPr marL="0" indent="0">
              <a:buNone/>
            </a:pPr>
            <a:r>
              <a:rPr lang="en-US" altLang="zh-CN">
                <a:sym typeface="+mn-ea"/>
              </a:rPr>
              <a:t>• </a:t>
            </a:r>
            <a:r>
              <a:rPr lang="en-US" altLang="zh-CN" dirty="0"/>
              <a:t>Elections are the foundation of any democratic system, and their outcomes have a significant impact on the governance and future trajectory of a nation. </a:t>
            </a:r>
            <a:endParaRPr lang="en-US" altLang="zh-CN" dirty="0"/>
          </a:p>
          <a:p>
            <a:pPr marL="0" indent="0">
              <a:buNone/>
            </a:pPr>
            <a:r>
              <a:rPr lang="en-US" altLang="zh-CN" dirty="0"/>
              <a:t>• Concerns and issues regarding elections have emerged over the years, including voter suppression, election security, and money in politics </a:t>
            </a:r>
            <a:endParaRPr lang="en-US" altLang="zh-CN" dirty="0"/>
          </a:p>
          <a:p>
            <a:pPr marL="0" indent="0">
              <a:buNone/>
            </a:pPr>
            <a:r>
              <a:rPr lang="en-US" altLang="zh-CN" dirty="0"/>
              <a:t>• It's important to understand what factors contribute to election results </a:t>
            </a:r>
            <a:endParaRPr lang="en-US" altLang="zh-CN" dirty="0"/>
          </a:p>
          <a:p>
            <a:pPr marL="0" indent="0">
              <a:buNone/>
            </a:pPr>
            <a:r>
              <a:rPr lang="en-US" altLang="zh-CN" dirty="0"/>
              <a:t>• Factors that can influence election results include income, age, food, race, marriage, education, and votes &amp; parties </a:t>
            </a:r>
            <a:endParaRPr lang="en-US" altLang="zh-CN" dirty="0"/>
          </a:p>
          <a:p>
            <a:pPr marL="0" indent="0">
              <a:buNone/>
            </a:pPr>
            <a:r>
              <a:rPr lang="en-US" altLang="zh-CN" dirty="0"/>
              <a:t>• Analyzing the interplay between these variables can provide insight into predicting election outcomes</a:t>
            </a:r>
            <a:endParaRPr lang="en-US" altLang="zh-CN" dirty="0"/>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610874"/>
            <a:ext cx="10852237" cy="441964"/>
          </a:xfrm>
        </p:spPr>
        <p:txBody>
          <a:bodyPr>
            <a:normAutofit fontScale="90000"/>
          </a:bodyPr>
          <a:lstStyle/>
          <a:p>
            <a:r>
              <a:rPr lang="en-US" altLang="zh-CN">
                <a:sym typeface="+mn-ea"/>
              </a:rPr>
              <a:t>Analysis &amp; Methodology</a:t>
            </a:r>
            <a:endParaRPr lang="zh-CN" altLang="en-US" dirty="0"/>
          </a:p>
        </p:txBody>
      </p:sp>
      <p:sp>
        <p:nvSpPr>
          <p:cNvPr id="3" name="内容占位符 2"/>
          <p:cNvSpPr>
            <a:spLocks noGrp="1"/>
          </p:cNvSpPr>
          <p:nvPr>
            <p:ph sz="half" idx="1"/>
            <p:custDataLst>
              <p:tags r:id="rId2"/>
            </p:custDataLst>
          </p:nvPr>
        </p:nvSpPr>
        <p:spPr>
          <a:xfrm>
            <a:off x="669925" y="1435735"/>
            <a:ext cx="5283200" cy="4905375"/>
          </a:xfrm>
        </p:spPr>
        <p:txBody>
          <a:bodyPr>
            <a:normAutofit lnSpcReduction="10000"/>
          </a:bodyPr>
          <a:lstStyle/>
          <a:p>
            <a:r>
              <a:rPr lang="en-US" altLang="zh-CN" sz="1800" dirty="0"/>
              <a:t> Dataset Gathered: </a:t>
            </a:r>
            <a:endParaRPr lang="en-US" altLang="zh-CN" sz="1800" dirty="0"/>
          </a:p>
          <a:p>
            <a:r>
              <a:rPr lang="en-US" altLang="zh-CN" sz="1800" dirty="0"/>
              <a:t>US Census and Election Results (2000-2020) from Kaggle. Fundamental variables include individuals' annual income, annual total family income, age, gender, marital status, race, citizenship status, language spoken at home, education level, and employment status at the individual level.</a:t>
            </a:r>
            <a:endParaRPr lang="en-US" altLang="zh-CN" sz="1800" dirty="0"/>
          </a:p>
        </p:txBody>
      </p:sp>
      <p:sp>
        <p:nvSpPr>
          <p:cNvPr id="4" name="内容占位符 3"/>
          <p:cNvSpPr>
            <a:spLocks noGrp="1"/>
          </p:cNvSpPr>
          <p:nvPr>
            <p:ph sz="half" idx="2"/>
            <p:custDataLst>
              <p:tags r:id="rId3"/>
            </p:custDataLst>
          </p:nvPr>
        </p:nvSpPr>
        <p:spPr>
          <a:xfrm>
            <a:off x="6238875" y="1435735"/>
            <a:ext cx="5283200" cy="4905375"/>
          </a:xfrm>
        </p:spPr>
        <p:txBody>
          <a:bodyPr>
            <a:normAutofit/>
          </a:bodyPr>
          <a:lstStyle/>
          <a:p>
            <a:r>
              <a:rPr lang="en-US" altLang="zh-CN" sz="1800" dirty="0">
                <a:sym typeface="+mn-ea"/>
              </a:rPr>
              <a:t>Dataset Cleaned:</a:t>
            </a:r>
            <a:endParaRPr lang="en-US" altLang="zh-CN" sz="1800" dirty="0">
              <a:sym typeface="+mn-ea"/>
            </a:endParaRPr>
          </a:p>
          <a:p>
            <a:r>
              <a:rPr lang="en-US" altLang="zh-CN" sz="1800" dirty="0">
                <a:sym typeface="+mn-ea"/>
              </a:rPr>
              <a:t>Dataset columns are renamed such that reader will be easier to understand the features. Missing values are dropped due to vast time range, it will not be feasible to replace them.</a:t>
            </a:r>
            <a:endParaRPr lang="en-US" altLang="zh-CN" sz="1800" dirty="0"/>
          </a:p>
          <a:p>
            <a:endParaRPr lang="en-US" altLang="zh-CN" sz="1800" dirty="0"/>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69930" y="510544"/>
            <a:ext cx="10852237" cy="441964"/>
          </a:xfrm>
        </p:spPr>
        <p:txBody>
          <a:bodyPr>
            <a:normAutofit fontScale="90000"/>
          </a:bodyPr>
          <a:lstStyle/>
          <a:p>
            <a:r>
              <a:rPr lang="en-US" altLang="zh-CN" dirty="0"/>
              <a:t>Statistical Models:</a:t>
            </a:r>
            <a:endParaRPr lang="en-US" altLang="zh-CN" dirty="0"/>
          </a:p>
        </p:txBody>
      </p:sp>
      <p:pic>
        <p:nvPicPr>
          <p:cNvPr id="7" name="图片占位符 6"/>
          <p:cNvPicPr>
            <a:picLocks noGrp="1" noChangeAspect="1"/>
          </p:cNvPicPr>
          <p:nvPr>
            <p:ph type="pic" idx="1"/>
            <p:custDataLst>
              <p:tags r:id="rId2"/>
            </p:custDataLst>
          </p:nvPr>
        </p:nvPicPr>
        <p:blipFill>
          <a:blip r:embed="rId3"/>
          <a:srcRect/>
          <a:stretch>
            <a:fillRect/>
          </a:stretch>
        </p:blipFill>
        <p:spPr/>
      </p:pic>
      <p:sp>
        <p:nvSpPr>
          <p:cNvPr id="2" name="文本占位符 1"/>
          <p:cNvSpPr>
            <a:spLocks noGrp="1"/>
          </p:cNvSpPr>
          <p:nvPr>
            <p:ph type="body" sz="half" idx="2"/>
            <p:custDataLst>
              <p:tags r:id="rId4"/>
            </p:custDataLst>
          </p:nvPr>
        </p:nvSpPr>
        <p:spPr/>
        <p:txBody>
          <a:bodyPr/>
          <a:lstStyle/>
          <a:p>
            <a:pPr marL="0" indent="0">
              <a:buNone/>
            </a:pPr>
            <a:r>
              <a:rPr lang="en-US" altLang="zh-CN" dirty="0"/>
              <a:t>Uncover patterns and relationships within the data, make predictions about various outcomes, and ultimately gain a deeper understanding. </a:t>
            </a:r>
            <a:endParaRPr lang="en-US" altLang="zh-CN" dirty="0"/>
          </a:p>
          <a:p>
            <a:pPr marL="0" indent="0">
              <a:buNone/>
            </a:pPr>
            <a:endParaRPr lang="en-US" altLang="zh-CN" dirty="0"/>
          </a:p>
          <a:p>
            <a:pPr marL="0" indent="0">
              <a:buNone/>
            </a:pPr>
            <a:r>
              <a:rPr lang="en-US" altLang="zh-CN" dirty="0"/>
              <a:t>Our models</a:t>
            </a:r>
            <a:r>
              <a:rPr dirty="0"/>
              <a:t>：</a:t>
            </a:r>
            <a:endParaRPr lang="en-US" altLang="zh-CN" dirty="0"/>
          </a:p>
          <a:p>
            <a:pPr marL="0" indent="0">
              <a:buNone/>
            </a:pPr>
            <a:r>
              <a:rPr lang="en-US" altLang="zh-CN" dirty="0"/>
              <a:t>Logistic Regression &amp; LDA &amp; QDA Random Forest KNN Clustering GBM &amp; SVM XGBoost LASSO</a:t>
            </a:r>
            <a:endParaRPr lang="en-US" altLang="zh-CN" dirty="0"/>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p:cNvSpPr/>
          <p:nvPr>
            <p:custDataLst>
              <p:tags r:id="rId1"/>
            </p:custDataLst>
          </p:nvPr>
        </p:nvSpPr>
        <p:spPr>
          <a:xfrm>
            <a:off x="-442539" y="1783524"/>
            <a:ext cx="5117289" cy="45341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bIns="0" anchor="ctr">
            <a:normAutofit/>
          </a:bodyPr>
          <a:lstStyle/>
          <a:p>
            <a:pPr>
              <a:lnSpc>
                <a:spcPct val="120000"/>
              </a:lnSpc>
            </a:pPr>
            <a:endParaRPr lang="zh-CN" altLang="en-US"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19" name="椭圆 18"/>
          <p:cNvSpPr/>
          <p:nvPr>
            <p:custDataLst>
              <p:tags r:id="rId2"/>
            </p:custDataLst>
          </p:nvPr>
        </p:nvSpPr>
        <p:spPr bwMode="auto">
          <a:xfrm>
            <a:off x="4674878" y="4085084"/>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2</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0" name="圆角矩形 13"/>
          <p:cNvSpPr/>
          <p:nvPr>
            <p:custDataLst>
              <p:tags r:id="rId3"/>
            </p:custDataLst>
          </p:nvPr>
        </p:nvSpPr>
        <p:spPr>
          <a:xfrm>
            <a:off x="4344670" y="727710"/>
            <a:ext cx="6402070" cy="9226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bIns="0" anchor="ctr"/>
          <a:lstStyle/>
          <a:p>
            <a:pPr>
              <a:lnSpc>
                <a:spcPct val="120000"/>
              </a:lnSpc>
            </a:pPr>
            <a:r>
              <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rPr>
              <a:t>Some fundamental variables pattern and correlation: We can see that the majority electors have average age from 40 to 50.</a:t>
            </a:r>
            <a:endPar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12" name="椭圆 11"/>
          <p:cNvSpPr/>
          <p:nvPr>
            <p:custDataLst>
              <p:tags r:id="rId4"/>
            </p:custDataLst>
          </p:nvPr>
        </p:nvSpPr>
        <p:spPr bwMode="auto">
          <a:xfrm>
            <a:off x="4674878" y="2370296"/>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1</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1" name="椭圆 20"/>
          <p:cNvSpPr/>
          <p:nvPr>
            <p:custDataLst>
              <p:tags r:id="rId5"/>
            </p:custDataLst>
          </p:nvPr>
        </p:nvSpPr>
        <p:spPr bwMode="auto">
          <a:xfrm>
            <a:off x="361656" y="975043"/>
            <a:ext cx="2543580" cy="2584652"/>
          </a:xfrm>
          <a:prstGeom prst="ellipse">
            <a:avLst/>
          </a:prstGeom>
          <a:noFill/>
          <a:ln w="57150">
            <a:solidFill>
              <a:schemeClr val="bg1">
                <a:lumMod val="65000"/>
              </a:schemeClr>
            </a:solidFill>
            <a:round/>
          </a:ln>
        </p:spPr>
        <p:txBody>
          <a:bodyPr wrap="square" anchor="ctr">
            <a:normAutofit/>
          </a:bodyPr>
          <a:lstStyle/>
          <a:p>
            <a:pPr algn="ctr">
              <a:lnSpc>
                <a:spcPct val="120000"/>
              </a:lnSpc>
            </a:pPr>
            <a:endParaRPr>
              <a:latin typeface="Arial" panose="020B0604020202090204" pitchFamily="34" charset="0"/>
              <a:ea typeface="微软雅黑" panose="020B0503020204020204" charset="-122"/>
              <a:cs typeface="Arial" panose="020B0604020202090204" pitchFamily="34" charset="0"/>
            </a:endParaRPr>
          </a:p>
        </p:txBody>
      </p:sp>
      <p:cxnSp>
        <p:nvCxnSpPr>
          <p:cNvPr id="22" name="直接连接符 21"/>
          <p:cNvCxnSpPr>
            <a:stCxn id="21" idx="1"/>
          </p:cNvCxnSpPr>
          <p:nvPr>
            <p:custDataLst>
              <p:tags r:id="rId6"/>
            </p:custDataLst>
          </p:nvPr>
        </p:nvCxnSpPr>
        <p:spPr>
          <a:xfrm>
            <a:off x="734155" y="1353557"/>
            <a:ext cx="353404" cy="359110"/>
          </a:xfrm>
          <a:prstGeom prst="line">
            <a:avLst/>
          </a:prstGeom>
          <a:noFill/>
          <a:ln w="57150">
            <a:solidFill>
              <a:schemeClr val="bg1">
                <a:lumMod val="65000"/>
              </a:schemeClr>
            </a:solidFill>
            <a:round/>
          </a:ln>
        </p:spPr>
      </p:cxnSp>
      <p:sp>
        <p:nvSpPr>
          <p:cNvPr id="23" name="文本框 22"/>
          <p:cNvSpPr txBox="1"/>
          <p:nvPr>
            <p:custDataLst>
              <p:tags r:id="rId7"/>
            </p:custDataLst>
          </p:nvPr>
        </p:nvSpPr>
        <p:spPr>
          <a:xfrm>
            <a:off x="719928" y="1650462"/>
            <a:ext cx="1826022" cy="725454"/>
          </a:xfrm>
          <a:prstGeom prst="rect">
            <a:avLst/>
          </a:prstGeom>
          <a:noFill/>
          <a:ln>
            <a:noFill/>
          </a:ln>
        </p:spPr>
        <p:txBody>
          <a:bodyPr wrap="square" lIns="90000" tIns="46800" rIns="90000" bIns="46800" anchor="ctr" anchorCtr="0">
            <a:normAutofit lnSpcReduction="20000"/>
          </a:bodyPr>
          <a:lstStyle/>
          <a:p>
            <a:pPr algn="ctr">
              <a:lnSpc>
                <a:spcPct val="130000"/>
              </a:lnSpc>
            </a:pPr>
            <a:r>
              <a:rPr lang="en-US" altLang="zh-CN" sz="3600" b="1" dirty="0">
                <a:solidFill>
                  <a:schemeClr val="accent1"/>
                </a:solidFill>
                <a:latin typeface="Arial" panose="020B0604020202090204" pitchFamily="34" charset="0"/>
                <a:ea typeface="汉仪旗黑-85S" panose="00020600040101010101" pitchFamily="18" charset="-122"/>
                <a:cs typeface="Arial" panose="020B0604020202090204" pitchFamily="34" charset="0"/>
              </a:rPr>
              <a:t>EDA</a:t>
            </a:r>
            <a:endParaRPr lang="en-US" altLang="zh-CN" sz="3600" b="1" dirty="0">
              <a:solidFill>
                <a:schemeClr val="accent1"/>
              </a:solidFill>
              <a:latin typeface="Arial" panose="020B0604020202090204" pitchFamily="34" charset="0"/>
              <a:ea typeface="汉仪旗黑-85S" panose="00020600040101010101" pitchFamily="18" charset="-122"/>
              <a:cs typeface="Arial" panose="020B0604020202090204" pitchFamily="34" charset="0"/>
            </a:endParaRPr>
          </a:p>
        </p:txBody>
      </p:sp>
      <p:sp>
        <p:nvSpPr>
          <p:cNvPr id="24" name="文本框 23"/>
          <p:cNvSpPr txBox="1"/>
          <p:nvPr>
            <p:custDataLst>
              <p:tags r:id="rId8"/>
            </p:custDataLst>
          </p:nvPr>
        </p:nvSpPr>
        <p:spPr>
          <a:xfrm>
            <a:off x="728183" y="2446124"/>
            <a:ext cx="1826022" cy="329232"/>
          </a:xfrm>
          <a:prstGeom prst="rect">
            <a:avLst/>
          </a:prstGeom>
          <a:noFill/>
        </p:spPr>
        <p:txBody>
          <a:bodyPr wrap="square" lIns="90000" tIns="46800" rIns="90000" bIns="46800">
            <a:normAutofit/>
          </a:bodyPr>
          <a:lstStyle/>
          <a:p>
            <a:pPr algn="ctr">
              <a:lnSpc>
                <a:spcPct val="120000"/>
              </a:lnSpc>
            </a:pPr>
            <a:r>
              <a:rPr lang="en-US" altLang="zh-CN" sz="1200" b="1" dirty="0">
                <a:solidFill>
                  <a:schemeClr val="accent1"/>
                </a:solidFill>
                <a:latin typeface="Arial" panose="020B0604020202090204" pitchFamily="34" charset="0"/>
                <a:ea typeface="微软雅黑" panose="020B0503020204020204" charset="-122"/>
                <a:cs typeface="Arial" panose="020B0604020202090204" pitchFamily="34" charset="0"/>
              </a:rPr>
              <a:t>CONTENTS</a:t>
            </a:r>
            <a:endParaRPr lang="en-US" altLang="zh-CN" sz="1200" b="1" dirty="0">
              <a:solidFill>
                <a:schemeClr val="accent1"/>
              </a:solidFill>
              <a:latin typeface="Arial" panose="020B0604020202090204" pitchFamily="34" charset="0"/>
              <a:ea typeface="微软雅黑" panose="020B0503020204020204" charset="-122"/>
              <a:cs typeface="Arial" panose="020B0604020202090204" pitchFamily="34" charset="0"/>
            </a:endParaRPr>
          </a:p>
        </p:txBody>
      </p:sp>
      <p:cxnSp>
        <p:nvCxnSpPr>
          <p:cNvPr id="25" name="直接连接符 24"/>
          <p:cNvCxnSpPr/>
          <p:nvPr>
            <p:custDataLst>
              <p:tags r:id="rId9"/>
            </p:custDataLst>
          </p:nvPr>
        </p:nvCxnSpPr>
        <p:spPr>
          <a:xfrm>
            <a:off x="2157703" y="2775356"/>
            <a:ext cx="392140" cy="398471"/>
          </a:xfrm>
          <a:prstGeom prst="line">
            <a:avLst/>
          </a:prstGeom>
          <a:noFill/>
          <a:ln w="57150">
            <a:solidFill>
              <a:schemeClr val="bg1">
                <a:lumMod val="65000"/>
              </a:schemeClr>
            </a:solidFill>
            <a:round/>
          </a:ln>
        </p:spPr>
      </p:cxnSp>
      <p:pic>
        <p:nvPicPr>
          <p:cNvPr id="2" name="Picture 1"/>
          <p:cNvPicPr>
            <a:picLocks noChangeAspect="1"/>
          </p:cNvPicPr>
          <p:nvPr/>
        </p:nvPicPr>
        <p:blipFill>
          <a:blip r:embed="rId10"/>
          <a:stretch>
            <a:fillRect/>
          </a:stretch>
        </p:blipFill>
        <p:spPr>
          <a:xfrm>
            <a:off x="4799330" y="1852295"/>
            <a:ext cx="6196330" cy="3810000"/>
          </a:xfrm>
          <a:prstGeom prst="rect">
            <a:avLst/>
          </a:prstGeom>
        </p:spPr>
      </p:pic>
    </p:spTree>
    <p:custDataLst>
      <p:tags r:id="rId1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p:cNvSpPr/>
          <p:nvPr>
            <p:custDataLst>
              <p:tags r:id="rId1"/>
            </p:custDataLst>
          </p:nvPr>
        </p:nvSpPr>
        <p:spPr>
          <a:xfrm>
            <a:off x="361950" y="3642360"/>
            <a:ext cx="4313555" cy="258445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bIns="0" anchor="ctr">
            <a:normAutofit/>
          </a:bodyPr>
          <a:lstStyle/>
          <a:p>
            <a:pPr>
              <a:lnSpc>
                <a:spcPct val="120000"/>
              </a:lnSpc>
            </a:pPr>
            <a:r>
              <a:rPr lang="zh-CN" altLang="en-US" sz="1400" b="1" dirty="0">
                <a:solidFill>
                  <a:schemeClr val="bg1"/>
                </a:solidFill>
                <a:latin typeface="Arial" panose="020B0604020202090204" pitchFamily="34" charset="0"/>
                <a:ea typeface="微软雅黑" panose="020B0503020204020204" charset="-122"/>
                <a:cs typeface="Arial" panose="020B0604020202090204" pitchFamily="34" charset="0"/>
              </a:rPr>
              <a:t>Few of the features shows strong correlation to each other. In addition, the response feature is the winner, the categorical variable.</a:t>
            </a:r>
            <a:endParaRPr lang="zh-CN" altLang="en-US"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19" name="椭圆 18"/>
          <p:cNvSpPr/>
          <p:nvPr>
            <p:custDataLst>
              <p:tags r:id="rId2"/>
            </p:custDataLst>
          </p:nvPr>
        </p:nvSpPr>
        <p:spPr bwMode="auto">
          <a:xfrm>
            <a:off x="4674878" y="4085084"/>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2</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0" name="圆角矩形 13"/>
          <p:cNvSpPr/>
          <p:nvPr>
            <p:custDataLst>
              <p:tags r:id="rId3"/>
            </p:custDataLst>
          </p:nvPr>
        </p:nvSpPr>
        <p:spPr>
          <a:xfrm>
            <a:off x="4344670" y="727710"/>
            <a:ext cx="6402070" cy="9226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bIns="0" anchor="ctr"/>
          <a:lstStyle/>
          <a:p>
            <a:pPr>
              <a:lnSpc>
                <a:spcPct val="120000"/>
              </a:lnSpc>
            </a:pPr>
            <a:r>
              <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rPr>
              <a:t>The Overall pattern and correlation among features</a:t>
            </a:r>
            <a:endPar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12" name="椭圆 11"/>
          <p:cNvSpPr/>
          <p:nvPr>
            <p:custDataLst>
              <p:tags r:id="rId4"/>
            </p:custDataLst>
          </p:nvPr>
        </p:nvSpPr>
        <p:spPr bwMode="auto">
          <a:xfrm>
            <a:off x="4674878" y="2370296"/>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1</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1" name="椭圆 20"/>
          <p:cNvSpPr/>
          <p:nvPr>
            <p:custDataLst>
              <p:tags r:id="rId5"/>
            </p:custDataLst>
          </p:nvPr>
        </p:nvSpPr>
        <p:spPr bwMode="auto">
          <a:xfrm>
            <a:off x="361656" y="975043"/>
            <a:ext cx="2543580" cy="2584652"/>
          </a:xfrm>
          <a:prstGeom prst="ellipse">
            <a:avLst/>
          </a:prstGeom>
          <a:noFill/>
          <a:ln w="57150">
            <a:solidFill>
              <a:schemeClr val="bg1">
                <a:lumMod val="65000"/>
              </a:schemeClr>
            </a:solidFill>
            <a:round/>
          </a:ln>
        </p:spPr>
        <p:txBody>
          <a:bodyPr wrap="square" anchor="ctr">
            <a:normAutofit/>
          </a:bodyPr>
          <a:lstStyle/>
          <a:p>
            <a:pPr algn="ctr">
              <a:lnSpc>
                <a:spcPct val="120000"/>
              </a:lnSpc>
            </a:pPr>
            <a:endParaRPr>
              <a:latin typeface="Arial" panose="020B0604020202090204" pitchFamily="34" charset="0"/>
              <a:ea typeface="微软雅黑" panose="020B0503020204020204" charset="-122"/>
              <a:cs typeface="Arial" panose="020B0604020202090204" pitchFamily="34" charset="0"/>
            </a:endParaRPr>
          </a:p>
        </p:txBody>
      </p:sp>
      <p:cxnSp>
        <p:nvCxnSpPr>
          <p:cNvPr id="22" name="直接连接符 21"/>
          <p:cNvCxnSpPr>
            <a:stCxn id="21" idx="1"/>
          </p:cNvCxnSpPr>
          <p:nvPr>
            <p:custDataLst>
              <p:tags r:id="rId6"/>
            </p:custDataLst>
          </p:nvPr>
        </p:nvCxnSpPr>
        <p:spPr>
          <a:xfrm>
            <a:off x="734155" y="1353557"/>
            <a:ext cx="353404" cy="359110"/>
          </a:xfrm>
          <a:prstGeom prst="line">
            <a:avLst/>
          </a:prstGeom>
          <a:noFill/>
          <a:ln w="57150">
            <a:solidFill>
              <a:schemeClr val="bg1">
                <a:lumMod val="65000"/>
              </a:schemeClr>
            </a:solidFill>
            <a:round/>
          </a:ln>
        </p:spPr>
      </p:cxnSp>
      <p:sp>
        <p:nvSpPr>
          <p:cNvPr id="23" name="文本框 22"/>
          <p:cNvSpPr txBox="1"/>
          <p:nvPr>
            <p:custDataLst>
              <p:tags r:id="rId7"/>
            </p:custDataLst>
          </p:nvPr>
        </p:nvSpPr>
        <p:spPr>
          <a:xfrm>
            <a:off x="719928" y="1650462"/>
            <a:ext cx="1826022" cy="725454"/>
          </a:xfrm>
          <a:prstGeom prst="rect">
            <a:avLst/>
          </a:prstGeom>
          <a:noFill/>
          <a:ln>
            <a:noFill/>
          </a:ln>
        </p:spPr>
        <p:txBody>
          <a:bodyPr wrap="square" lIns="90000" tIns="46800" rIns="90000" bIns="46800" anchor="ctr" anchorCtr="0">
            <a:normAutofit lnSpcReduction="20000"/>
          </a:bodyPr>
          <a:lstStyle/>
          <a:p>
            <a:pPr algn="ctr">
              <a:lnSpc>
                <a:spcPct val="130000"/>
              </a:lnSpc>
            </a:pPr>
            <a:r>
              <a:rPr lang="en-US" altLang="zh-CN" sz="3600" b="1" dirty="0">
                <a:solidFill>
                  <a:schemeClr val="accent1"/>
                </a:solidFill>
                <a:latin typeface="Arial" panose="020B0604020202090204" pitchFamily="34" charset="0"/>
                <a:ea typeface="汉仪旗黑-85S" panose="00020600040101010101" pitchFamily="18" charset="-122"/>
                <a:cs typeface="Arial" panose="020B0604020202090204" pitchFamily="34" charset="0"/>
              </a:rPr>
              <a:t>EDA</a:t>
            </a:r>
            <a:endParaRPr lang="en-US" altLang="zh-CN" sz="3600" b="1" dirty="0">
              <a:solidFill>
                <a:schemeClr val="accent1"/>
              </a:solidFill>
              <a:latin typeface="Arial" panose="020B0604020202090204" pitchFamily="34" charset="0"/>
              <a:ea typeface="汉仪旗黑-85S" panose="00020600040101010101" pitchFamily="18" charset="-122"/>
              <a:cs typeface="Arial" panose="020B0604020202090204" pitchFamily="34" charset="0"/>
            </a:endParaRPr>
          </a:p>
        </p:txBody>
      </p:sp>
      <p:sp>
        <p:nvSpPr>
          <p:cNvPr id="24" name="文本框 23"/>
          <p:cNvSpPr txBox="1"/>
          <p:nvPr>
            <p:custDataLst>
              <p:tags r:id="rId8"/>
            </p:custDataLst>
          </p:nvPr>
        </p:nvSpPr>
        <p:spPr>
          <a:xfrm>
            <a:off x="728183" y="2446124"/>
            <a:ext cx="1826022" cy="329232"/>
          </a:xfrm>
          <a:prstGeom prst="rect">
            <a:avLst/>
          </a:prstGeom>
          <a:noFill/>
        </p:spPr>
        <p:txBody>
          <a:bodyPr wrap="square" lIns="90000" tIns="46800" rIns="90000" bIns="46800">
            <a:normAutofit/>
          </a:bodyPr>
          <a:lstStyle/>
          <a:p>
            <a:pPr algn="ctr">
              <a:lnSpc>
                <a:spcPct val="120000"/>
              </a:lnSpc>
            </a:pPr>
            <a:r>
              <a:rPr lang="en-US" altLang="zh-CN" sz="1200" b="1" dirty="0">
                <a:solidFill>
                  <a:schemeClr val="accent1"/>
                </a:solidFill>
                <a:latin typeface="Arial" panose="020B0604020202090204" pitchFamily="34" charset="0"/>
                <a:ea typeface="微软雅黑" panose="020B0503020204020204" charset="-122"/>
                <a:cs typeface="Arial" panose="020B0604020202090204" pitchFamily="34" charset="0"/>
              </a:rPr>
              <a:t>CONTENTS</a:t>
            </a:r>
            <a:endParaRPr lang="en-US" altLang="zh-CN" sz="1200" b="1" dirty="0">
              <a:solidFill>
                <a:schemeClr val="accent1"/>
              </a:solidFill>
              <a:latin typeface="Arial" panose="020B0604020202090204" pitchFamily="34" charset="0"/>
              <a:ea typeface="微软雅黑" panose="020B0503020204020204" charset="-122"/>
              <a:cs typeface="Arial" panose="020B0604020202090204" pitchFamily="34" charset="0"/>
            </a:endParaRPr>
          </a:p>
        </p:txBody>
      </p:sp>
      <p:cxnSp>
        <p:nvCxnSpPr>
          <p:cNvPr id="25" name="直接连接符 24"/>
          <p:cNvCxnSpPr/>
          <p:nvPr>
            <p:custDataLst>
              <p:tags r:id="rId9"/>
            </p:custDataLst>
          </p:nvPr>
        </p:nvCxnSpPr>
        <p:spPr>
          <a:xfrm>
            <a:off x="2157703" y="2775356"/>
            <a:ext cx="392140" cy="398471"/>
          </a:xfrm>
          <a:prstGeom prst="line">
            <a:avLst/>
          </a:prstGeom>
          <a:noFill/>
          <a:ln w="57150">
            <a:solidFill>
              <a:schemeClr val="bg1">
                <a:lumMod val="65000"/>
              </a:schemeClr>
            </a:solidFill>
            <a:round/>
          </a:ln>
        </p:spPr>
      </p:cxnSp>
      <p:pic>
        <p:nvPicPr>
          <p:cNvPr id="3" name="Picture 2"/>
          <p:cNvPicPr>
            <a:picLocks noChangeAspect="1"/>
          </p:cNvPicPr>
          <p:nvPr/>
        </p:nvPicPr>
        <p:blipFill>
          <a:blip r:embed="rId10"/>
          <a:stretch>
            <a:fillRect/>
          </a:stretch>
        </p:blipFill>
        <p:spPr>
          <a:xfrm>
            <a:off x="4674870" y="1650365"/>
            <a:ext cx="6151245" cy="4882515"/>
          </a:xfrm>
          <a:prstGeom prst="rect">
            <a:avLst/>
          </a:prstGeom>
        </p:spPr>
      </p:pic>
    </p:spTree>
    <p:custDataLst>
      <p:tags r:id="rId1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custDataLst>
              <p:tags r:id="rId1"/>
            </p:custDataLst>
          </p:nvPr>
        </p:nvSpPr>
        <p:spPr bwMode="auto">
          <a:xfrm>
            <a:off x="4674878" y="4085084"/>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2</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0" name="圆角矩形 13"/>
          <p:cNvSpPr/>
          <p:nvPr>
            <p:custDataLst>
              <p:tags r:id="rId2"/>
            </p:custDataLst>
          </p:nvPr>
        </p:nvSpPr>
        <p:spPr>
          <a:xfrm>
            <a:off x="4361815" y="304800"/>
            <a:ext cx="6586220" cy="140779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bIns="0" anchor="ctr"/>
          <a:lstStyle/>
          <a:p>
            <a:pPr>
              <a:lnSpc>
                <a:spcPct val="120000"/>
              </a:lnSpc>
            </a:pPr>
            <a:r>
              <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rPr>
              <a:t>H0: The mean education for both party winners is the same </a:t>
            </a:r>
            <a:endPar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endParaRPr>
          </a:p>
          <a:p>
            <a:pPr>
              <a:lnSpc>
                <a:spcPct val="120000"/>
              </a:lnSpc>
            </a:pPr>
            <a:r>
              <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rPr>
              <a:t>Ha: The mean education of Republican winner is higher</a:t>
            </a:r>
            <a:endPar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12" name="椭圆 11"/>
          <p:cNvSpPr/>
          <p:nvPr>
            <p:custDataLst>
              <p:tags r:id="rId3"/>
            </p:custDataLst>
          </p:nvPr>
        </p:nvSpPr>
        <p:spPr bwMode="auto">
          <a:xfrm>
            <a:off x="4674878" y="2370296"/>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1</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1" name="椭圆 20"/>
          <p:cNvSpPr/>
          <p:nvPr>
            <p:custDataLst>
              <p:tags r:id="rId4"/>
            </p:custDataLst>
          </p:nvPr>
        </p:nvSpPr>
        <p:spPr bwMode="auto">
          <a:xfrm>
            <a:off x="361656" y="975043"/>
            <a:ext cx="2543580" cy="2584652"/>
          </a:xfrm>
          <a:prstGeom prst="ellipse">
            <a:avLst/>
          </a:prstGeom>
          <a:noFill/>
          <a:ln w="57150">
            <a:solidFill>
              <a:schemeClr val="bg1">
                <a:lumMod val="65000"/>
              </a:schemeClr>
            </a:solidFill>
            <a:round/>
          </a:ln>
        </p:spPr>
        <p:txBody>
          <a:bodyPr wrap="square" anchor="ctr">
            <a:normAutofit/>
          </a:bodyPr>
          <a:lstStyle/>
          <a:p>
            <a:pPr algn="ctr">
              <a:lnSpc>
                <a:spcPct val="120000"/>
              </a:lnSpc>
            </a:pPr>
            <a:endParaRPr>
              <a:latin typeface="Arial" panose="020B0604020202090204" pitchFamily="34" charset="0"/>
              <a:ea typeface="微软雅黑" panose="020B0503020204020204" charset="-122"/>
              <a:cs typeface="Arial" panose="020B0604020202090204" pitchFamily="34" charset="0"/>
            </a:endParaRPr>
          </a:p>
        </p:txBody>
      </p:sp>
      <p:cxnSp>
        <p:nvCxnSpPr>
          <p:cNvPr id="22" name="直接连接符 21"/>
          <p:cNvCxnSpPr>
            <a:stCxn id="21" idx="1"/>
          </p:cNvCxnSpPr>
          <p:nvPr>
            <p:custDataLst>
              <p:tags r:id="rId5"/>
            </p:custDataLst>
          </p:nvPr>
        </p:nvCxnSpPr>
        <p:spPr>
          <a:xfrm>
            <a:off x="734155" y="1353557"/>
            <a:ext cx="353404" cy="359110"/>
          </a:xfrm>
          <a:prstGeom prst="line">
            <a:avLst/>
          </a:prstGeom>
          <a:noFill/>
          <a:ln w="57150">
            <a:solidFill>
              <a:schemeClr val="bg1">
                <a:lumMod val="65000"/>
              </a:schemeClr>
            </a:solidFill>
            <a:round/>
          </a:ln>
        </p:spPr>
      </p:cxnSp>
      <p:sp>
        <p:nvSpPr>
          <p:cNvPr id="23" name="文本框 22"/>
          <p:cNvSpPr txBox="1"/>
          <p:nvPr>
            <p:custDataLst>
              <p:tags r:id="rId6"/>
            </p:custDataLst>
          </p:nvPr>
        </p:nvSpPr>
        <p:spPr>
          <a:xfrm>
            <a:off x="733898" y="1905097"/>
            <a:ext cx="1826022" cy="725454"/>
          </a:xfrm>
          <a:prstGeom prst="rect">
            <a:avLst/>
          </a:prstGeom>
          <a:noFill/>
          <a:ln>
            <a:noFill/>
          </a:ln>
        </p:spPr>
        <p:txBody>
          <a:bodyPr wrap="square" lIns="90000" tIns="46800" rIns="90000" bIns="46800" anchor="ctr" anchorCtr="0"/>
          <a:lstStyle/>
          <a:p>
            <a:pPr algn="ctr">
              <a:lnSpc>
                <a:spcPct val="130000"/>
              </a:lnSpc>
            </a:pPr>
            <a:r>
              <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rPr>
              <a:t>Hypothesis </a:t>
            </a:r>
            <a:endPar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endParaRPr>
          </a:p>
          <a:p>
            <a:pPr algn="ctr">
              <a:lnSpc>
                <a:spcPct val="130000"/>
              </a:lnSpc>
            </a:pPr>
            <a:r>
              <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rPr>
              <a:t>Testing</a:t>
            </a:r>
            <a:endPar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endParaRPr>
          </a:p>
        </p:txBody>
      </p:sp>
      <p:cxnSp>
        <p:nvCxnSpPr>
          <p:cNvPr id="25" name="直接连接符 24"/>
          <p:cNvCxnSpPr/>
          <p:nvPr>
            <p:custDataLst>
              <p:tags r:id="rId7"/>
            </p:custDataLst>
          </p:nvPr>
        </p:nvCxnSpPr>
        <p:spPr>
          <a:xfrm>
            <a:off x="2157703" y="2775356"/>
            <a:ext cx="392140" cy="398471"/>
          </a:xfrm>
          <a:prstGeom prst="line">
            <a:avLst/>
          </a:prstGeom>
          <a:noFill/>
          <a:ln w="57150">
            <a:solidFill>
              <a:schemeClr val="bg1">
                <a:lumMod val="65000"/>
              </a:schemeClr>
            </a:solidFill>
            <a:round/>
          </a:ln>
        </p:spPr>
      </p:cxnSp>
      <p:pic>
        <p:nvPicPr>
          <p:cNvPr id="4" name="Picture 3"/>
          <p:cNvPicPr>
            <a:picLocks noChangeAspect="1"/>
          </p:cNvPicPr>
          <p:nvPr/>
        </p:nvPicPr>
        <p:blipFill>
          <a:blip r:embed="rId8"/>
          <a:stretch>
            <a:fillRect/>
          </a:stretch>
        </p:blipFill>
        <p:spPr>
          <a:xfrm>
            <a:off x="6846570" y="1694815"/>
            <a:ext cx="933450" cy="1752600"/>
          </a:xfrm>
          <a:prstGeom prst="rect">
            <a:avLst/>
          </a:prstGeom>
        </p:spPr>
      </p:pic>
      <p:sp>
        <p:nvSpPr>
          <p:cNvPr id="5" name="Text Box 4"/>
          <p:cNvSpPr txBox="1"/>
          <p:nvPr/>
        </p:nvSpPr>
        <p:spPr>
          <a:xfrm>
            <a:off x="8108950" y="2262505"/>
            <a:ext cx="2540000" cy="368300"/>
          </a:xfrm>
          <a:prstGeom prst="rect">
            <a:avLst/>
          </a:prstGeom>
          <a:noFill/>
        </p:spPr>
        <p:txBody>
          <a:bodyPr wrap="square" rtlCol="0" anchor="t">
            <a:spAutoFit/>
          </a:bodyPr>
          <a:p>
            <a:r>
              <a:rPr lang="en-US"/>
              <a:t>P value &lt; 0.05</a:t>
            </a:r>
            <a:endParaRPr lang="en-US"/>
          </a:p>
        </p:txBody>
      </p:sp>
      <p:pic>
        <p:nvPicPr>
          <p:cNvPr id="6" name="Picture 5"/>
          <p:cNvPicPr>
            <a:picLocks noChangeAspect="1"/>
          </p:cNvPicPr>
          <p:nvPr/>
        </p:nvPicPr>
        <p:blipFill>
          <a:blip r:embed="rId9"/>
          <a:stretch>
            <a:fillRect/>
          </a:stretch>
        </p:blipFill>
        <p:spPr>
          <a:xfrm>
            <a:off x="4535805" y="3559810"/>
            <a:ext cx="4946015" cy="2985770"/>
          </a:xfrm>
          <a:prstGeom prst="rect">
            <a:avLst/>
          </a:prstGeom>
        </p:spPr>
      </p:pic>
    </p:spTree>
    <p:custDataLst>
      <p:tags r:id="rId10"/>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custDataLst>
              <p:tags r:id="rId1"/>
            </p:custDataLst>
          </p:nvPr>
        </p:nvSpPr>
        <p:spPr bwMode="auto">
          <a:xfrm>
            <a:off x="4674878" y="4085084"/>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2</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0" name="圆角矩形 13"/>
          <p:cNvSpPr/>
          <p:nvPr>
            <p:custDataLst>
              <p:tags r:id="rId2"/>
            </p:custDataLst>
          </p:nvPr>
        </p:nvSpPr>
        <p:spPr>
          <a:xfrm>
            <a:off x="4244340" y="227330"/>
            <a:ext cx="6480810" cy="11264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bIns="0" anchor="ctr"/>
          <a:lstStyle/>
          <a:p>
            <a:pPr>
              <a:lnSpc>
                <a:spcPct val="120000"/>
              </a:lnSpc>
            </a:pPr>
            <a:r>
              <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rPr>
              <a:t>The results show that the top 10 feature that contribute mostly to election results are marriage, race, citizenship, mortgage payments, doctoral degree, and employment.</a:t>
            </a:r>
            <a:endPar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12" name="椭圆 11"/>
          <p:cNvSpPr/>
          <p:nvPr>
            <p:custDataLst>
              <p:tags r:id="rId3"/>
            </p:custDataLst>
          </p:nvPr>
        </p:nvSpPr>
        <p:spPr bwMode="auto">
          <a:xfrm>
            <a:off x="4674878" y="2370296"/>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1</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1" name="椭圆 20"/>
          <p:cNvSpPr/>
          <p:nvPr>
            <p:custDataLst>
              <p:tags r:id="rId4"/>
            </p:custDataLst>
          </p:nvPr>
        </p:nvSpPr>
        <p:spPr bwMode="auto">
          <a:xfrm>
            <a:off x="227671" y="371793"/>
            <a:ext cx="2543580" cy="2584652"/>
          </a:xfrm>
          <a:prstGeom prst="ellipse">
            <a:avLst/>
          </a:prstGeom>
          <a:noFill/>
          <a:ln w="57150">
            <a:solidFill>
              <a:schemeClr val="bg1">
                <a:lumMod val="65000"/>
              </a:schemeClr>
            </a:solidFill>
            <a:round/>
          </a:ln>
        </p:spPr>
        <p:txBody>
          <a:bodyPr wrap="square" anchor="ctr">
            <a:normAutofit/>
          </a:bodyPr>
          <a:lstStyle/>
          <a:p>
            <a:pPr algn="ctr">
              <a:lnSpc>
                <a:spcPct val="120000"/>
              </a:lnSpc>
            </a:pPr>
            <a:endParaRPr>
              <a:latin typeface="Arial" panose="020B0604020202090204" pitchFamily="34" charset="0"/>
              <a:ea typeface="微软雅黑" panose="020B0503020204020204" charset="-122"/>
              <a:cs typeface="Arial" panose="020B0604020202090204" pitchFamily="34" charset="0"/>
            </a:endParaRPr>
          </a:p>
        </p:txBody>
      </p:sp>
      <p:cxnSp>
        <p:nvCxnSpPr>
          <p:cNvPr id="22" name="直接连接符 21"/>
          <p:cNvCxnSpPr>
            <a:stCxn id="21" idx="1"/>
          </p:cNvCxnSpPr>
          <p:nvPr>
            <p:custDataLst>
              <p:tags r:id="rId5"/>
            </p:custDataLst>
          </p:nvPr>
        </p:nvCxnSpPr>
        <p:spPr>
          <a:xfrm>
            <a:off x="600170" y="750307"/>
            <a:ext cx="353404" cy="359110"/>
          </a:xfrm>
          <a:prstGeom prst="line">
            <a:avLst/>
          </a:prstGeom>
          <a:noFill/>
          <a:ln w="57150">
            <a:solidFill>
              <a:schemeClr val="bg1">
                <a:lumMod val="65000"/>
              </a:schemeClr>
            </a:solidFill>
            <a:round/>
          </a:ln>
        </p:spPr>
      </p:cxnSp>
      <p:sp>
        <p:nvSpPr>
          <p:cNvPr id="23" name="文本框 22"/>
          <p:cNvSpPr txBox="1"/>
          <p:nvPr>
            <p:custDataLst>
              <p:tags r:id="rId6"/>
            </p:custDataLst>
          </p:nvPr>
        </p:nvSpPr>
        <p:spPr>
          <a:xfrm>
            <a:off x="-283845" y="1046480"/>
            <a:ext cx="3566795" cy="1125855"/>
          </a:xfrm>
          <a:prstGeom prst="rect">
            <a:avLst/>
          </a:prstGeom>
          <a:noFill/>
          <a:ln>
            <a:noFill/>
          </a:ln>
        </p:spPr>
        <p:txBody>
          <a:bodyPr wrap="square" lIns="90000" tIns="46800" rIns="90000" bIns="46800" anchor="ctr" anchorCtr="0"/>
          <a:lstStyle/>
          <a:p>
            <a:pPr algn="ctr">
              <a:lnSpc>
                <a:spcPct val="130000"/>
              </a:lnSpc>
            </a:pPr>
            <a:r>
              <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rPr>
              <a:t>Modeling: </a:t>
            </a:r>
            <a:endPar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endParaRPr>
          </a:p>
          <a:p>
            <a:pPr algn="ctr">
              <a:lnSpc>
                <a:spcPct val="130000"/>
              </a:lnSpc>
            </a:pPr>
            <a:r>
              <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rPr>
              <a:t>Random Forest</a:t>
            </a:r>
            <a:endPar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endParaRPr>
          </a:p>
        </p:txBody>
      </p:sp>
      <p:cxnSp>
        <p:nvCxnSpPr>
          <p:cNvPr id="25" name="直接连接符 24"/>
          <p:cNvCxnSpPr/>
          <p:nvPr>
            <p:custDataLst>
              <p:tags r:id="rId7"/>
            </p:custDataLst>
          </p:nvPr>
        </p:nvCxnSpPr>
        <p:spPr>
          <a:xfrm>
            <a:off x="2023718" y="2172106"/>
            <a:ext cx="392140" cy="398471"/>
          </a:xfrm>
          <a:prstGeom prst="line">
            <a:avLst/>
          </a:prstGeom>
          <a:noFill/>
          <a:ln w="57150">
            <a:solidFill>
              <a:schemeClr val="bg1">
                <a:lumMod val="65000"/>
              </a:schemeClr>
            </a:solidFill>
            <a:round/>
          </a:ln>
        </p:spPr>
      </p:cxnSp>
      <p:pic>
        <p:nvPicPr>
          <p:cNvPr id="2" name="Picture 1"/>
          <p:cNvPicPr>
            <a:picLocks noChangeAspect="1"/>
          </p:cNvPicPr>
          <p:nvPr/>
        </p:nvPicPr>
        <p:blipFill>
          <a:blip r:embed="rId8"/>
          <a:stretch>
            <a:fillRect/>
          </a:stretch>
        </p:blipFill>
        <p:spPr>
          <a:xfrm>
            <a:off x="4244340" y="1426845"/>
            <a:ext cx="7025005" cy="4876800"/>
          </a:xfrm>
          <a:prstGeom prst="rect">
            <a:avLst/>
          </a:prstGeom>
        </p:spPr>
      </p:pic>
      <p:pic>
        <p:nvPicPr>
          <p:cNvPr id="4" name="Picture 3"/>
          <p:cNvPicPr>
            <a:picLocks noChangeAspect="1"/>
          </p:cNvPicPr>
          <p:nvPr/>
        </p:nvPicPr>
        <p:blipFill>
          <a:blip r:embed="rId9"/>
          <a:stretch>
            <a:fillRect/>
          </a:stretch>
        </p:blipFill>
        <p:spPr>
          <a:xfrm>
            <a:off x="333375" y="3066415"/>
            <a:ext cx="4229735" cy="3506470"/>
          </a:xfrm>
          <a:prstGeom prst="rect">
            <a:avLst/>
          </a:prstGeom>
        </p:spPr>
      </p:pic>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custDataLst>
              <p:tags r:id="rId1"/>
            </p:custDataLst>
          </p:nvPr>
        </p:nvSpPr>
        <p:spPr bwMode="auto">
          <a:xfrm>
            <a:off x="4674878" y="4085084"/>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2</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0" name="圆角矩形 13"/>
          <p:cNvSpPr/>
          <p:nvPr>
            <p:custDataLst>
              <p:tags r:id="rId2"/>
            </p:custDataLst>
          </p:nvPr>
        </p:nvSpPr>
        <p:spPr>
          <a:xfrm>
            <a:off x="4243705" y="372110"/>
            <a:ext cx="6731000" cy="14439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bIns="0" anchor="ctr"/>
          <a:lstStyle/>
          <a:p>
            <a:pPr>
              <a:lnSpc>
                <a:spcPct val="120000"/>
              </a:lnSpc>
            </a:pPr>
            <a:r>
              <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rPr>
              <a:t>We can see that the cluster group 3, and 4 are balanced which cluster group 3 only contains 9 observations. • Here we can see that the cluster one group’s average winning party are significantly higher than the other three cluster group.</a:t>
            </a:r>
            <a:endParaRPr lang="zh-CN" altLang="en-US" sz="16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12" name="椭圆 11"/>
          <p:cNvSpPr/>
          <p:nvPr>
            <p:custDataLst>
              <p:tags r:id="rId3"/>
            </p:custDataLst>
          </p:nvPr>
        </p:nvSpPr>
        <p:spPr bwMode="auto">
          <a:xfrm>
            <a:off x="4674878" y="2370296"/>
            <a:ext cx="401997" cy="401997"/>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rPr>
              <a:t>1</a:t>
            </a:r>
            <a:endParaRPr lang="en-US" altLang="zh-CN" sz="1400" b="1" dirty="0">
              <a:solidFill>
                <a:schemeClr val="bg1"/>
              </a:solidFill>
              <a:latin typeface="Arial" panose="020B0604020202090204" pitchFamily="34" charset="0"/>
              <a:ea typeface="微软雅黑" panose="020B0503020204020204" charset="-122"/>
              <a:cs typeface="Arial" panose="020B0604020202090204" pitchFamily="34" charset="0"/>
            </a:endParaRPr>
          </a:p>
        </p:txBody>
      </p:sp>
      <p:sp>
        <p:nvSpPr>
          <p:cNvPr id="21" name="椭圆 20"/>
          <p:cNvSpPr/>
          <p:nvPr>
            <p:custDataLst>
              <p:tags r:id="rId4"/>
            </p:custDataLst>
          </p:nvPr>
        </p:nvSpPr>
        <p:spPr bwMode="auto">
          <a:xfrm>
            <a:off x="227671" y="371793"/>
            <a:ext cx="2543580" cy="2584652"/>
          </a:xfrm>
          <a:prstGeom prst="ellipse">
            <a:avLst/>
          </a:prstGeom>
          <a:noFill/>
          <a:ln w="57150">
            <a:solidFill>
              <a:schemeClr val="bg1">
                <a:lumMod val="65000"/>
              </a:schemeClr>
            </a:solidFill>
            <a:round/>
          </a:ln>
        </p:spPr>
        <p:txBody>
          <a:bodyPr wrap="square" anchor="ctr">
            <a:normAutofit/>
          </a:bodyPr>
          <a:lstStyle/>
          <a:p>
            <a:pPr algn="ctr">
              <a:lnSpc>
                <a:spcPct val="120000"/>
              </a:lnSpc>
            </a:pPr>
            <a:endParaRPr>
              <a:latin typeface="Arial" panose="020B0604020202090204" pitchFamily="34" charset="0"/>
              <a:ea typeface="微软雅黑" panose="020B0503020204020204" charset="-122"/>
              <a:cs typeface="Arial" panose="020B0604020202090204" pitchFamily="34" charset="0"/>
            </a:endParaRPr>
          </a:p>
        </p:txBody>
      </p:sp>
      <p:cxnSp>
        <p:nvCxnSpPr>
          <p:cNvPr id="22" name="直接连接符 21"/>
          <p:cNvCxnSpPr>
            <a:stCxn id="21" idx="1"/>
          </p:cNvCxnSpPr>
          <p:nvPr>
            <p:custDataLst>
              <p:tags r:id="rId5"/>
            </p:custDataLst>
          </p:nvPr>
        </p:nvCxnSpPr>
        <p:spPr>
          <a:xfrm>
            <a:off x="600170" y="750307"/>
            <a:ext cx="353404" cy="359110"/>
          </a:xfrm>
          <a:prstGeom prst="line">
            <a:avLst/>
          </a:prstGeom>
          <a:noFill/>
          <a:ln w="57150">
            <a:solidFill>
              <a:schemeClr val="bg1">
                <a:lumMod val="65000"/>
              </a:schemeClr>
            </a:solidFill>
            <a:round/>
          </a:ln>
        </p:spPr>
      </p:cxnSp>
      <p:sp>
        <p:nvSpPr>
          <p:cNvPr id="23" name="文本框 22"/>
          <p:cNvSpPr txBox="1"/>
          <p:nvPr>
            <p:custDataLst>
              <p:tags r:id="rId6"/>
            </p:custDataLst>
          </p:nvPr>
        </p:nvSpPr>
        <p:spPr>
          <a:xfrm>
            <a:off x="-283845" y="1046480"/>
            <a:ext cx="3566795" cy="1125855"/>
          </a:xfrm>
          <a:prstGeom prst="rect">
            <a:avLst/>
          </a:prstGeom>
          <a:noFill/>
          <a:ln>
            <a:noFill/>
          </a:ln>
        </p:spPr>
        <p:txBody>
          <a:bodyPr wrap="square" lIns="90000" tIns="46800" rIns="90000" bIns="46800" anchor="ctr" anchorCtr="0"/>
          <a:lstStyle/>
          <a:p>
            <a:pPr algn="ctr">
              <a:lnSpc>
                <a:spcPct val="130000"/>
              </a:lnSpc>
            </a:pPr>
            <a:r>
              <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rPr>
              <a:t>Modeling: </a:t>
            </a:r>
            <a:endPar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endParaRPr>
          </a:p>
          <a:p>
            <a:pPr algn="ctr">
              <a:lnSpc>
                <a:spcPct val="130000"/>
              </a:lnSpc>
            </a:pPr>
            <a:r>
              <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rPr>
              <a:t>KNN-Clustering</a:t>
            </a:r>
            <a:endParaRPr lang="en-US" altLang="zh-CN" sz="2400" b="1" dirty="0">
              <a:solidFill>
                <a:schemeClr val="accent1"/>
              </a:solidFill>
              <a:latin typeface="Arial" panose="020B0604020202090204" pitchFamily="34" charset="0"/>
              <a:ea typeface="汉仪旗黑-85S" panose="00020600040101010101" pitchFamily="18" charset="-122"/>
              <a:cs typeface="Arial" panose="020B0604020202090204" pitchFamily="34" charset="0"/>
            </a:endParaRPr>
          </a:p>
        </p:txBody>
      </p:sp>
      <p:cxnSp>
        <p:nvCxnSpPr>
          <p:cNvPr id="25" name="直接连接符 24"/>
          <p:cNvCxnSpPr/>
          <p:nvPr>
            <p:custDataLst>
              <p:tags r:id="rId7"/>
            </p:custDataLst>
          </p:nvPr>
        </p:nvCxnSpPr>
        <p:spPr>
          <a:xfrm>
            <a:off x="2023718" y="2172106"/>
            <a:ext cx="392140" cy="398471"/>
          </a:xfrm>
          <a:prstGeom prst="line">
            <a:avLst/>
          </a:prstGeom>
          <a:noFill/>
          <a:ln w="57150">
            <a:solidFill>
              <a:schemeClr val="bg1">
                <a:lumMod val="65000"/>
              </a:schemeClr>
            </a:solidFill>
            <a:round/>
          </a:ln>
        </p:spPr>
      </p:cxnSp>
      <p:pic>
        <p:nvPicPr>
          <p:cNvPr id="3" name="Picture 2"/>
          <p:cNvPicPr>
            <a:picLocks noChangeAspect="1"/>
          </p:cNvPicPr>
          <p:nvPr/>
        </p:nvPicPr>
        <p:blipFill>
          <a:blip r:embed="rId8"/>
          <a:stretch>
            <a:fillRect/>
          </a:stretch>
        </p:blipFill>
        <p:spPr>
          <a:xfrm>
            <a:off x="350520" y="2172335"/>
            <a:ext cx="5381625" cy="4057650"/>
          </a:xfrm>
          <a:prstGeom prst="rect">
            <a:avLst/>
          </a:prstGeom>
        </p:spPr>
      </p:pic>
      <p:pic>
        <p:nvPicPr>
          <p:cNvPr id="5" name="Picture 4"/>
          <p:cNvPicPr>
            <a:picLocks noChangeAspect="1"/>
          </p:cNvPicPr>
          <p:nvPr/>
        </p:nvPicPr>
        <p:blipFill>
          <a:blip r:embed="rId9"/>
          <a:stretch>
            <a:fillRect/>
          </a:stretch>
        </p:blipFill>
        <p:spPr>
          <a:xfrm>
            <a:off x="5899150" y="2122170"/>
            <a:ext cx="5075555" cy="3987165"/>
          </a:xfrm>
          <a:prstGeom prst="rect">
            <a:avLst/>
          </a:prstGeom>
        </p:spPr>
      </p:pic>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SUBTYPE" val="q"/>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 name="KSO_WM_SLIDE_BACKGROUND_TYPE" val="frame"/>
  <p:tag name="KSO_WM_SLIDE_BK_DARK_LIGHT" val="2"/>
</p:tagLst>
</file>

<file path=ppt/tags/tag107.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UNIT_TYPE" val="i"/>
  <p:tag name="KSO_WM_UNIT_INDEX" val="4"/>
  <p:tag name="KSO_WM_SLIDE_BACKGROUND_TYPE" val="frame"/>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frame"/>
  <p:tag name="KSO_WM_SLIDE_BK_DARK_LIGHT"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frame"/>
  <p:tag name="KSO_WM_SLIDE_BK_DARK_LIGHT" val="1"/>
</p:tagLst>
</file>

<file path=ppt/tags/tag120.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UNIT_TYPE" val="i"/>
  <p:tag name="KSO_WM_UNIT_INDEX" val="4"/>
  <p:tag name="KSO_WM_SLIDE_BACKGROUND_TYPE" val="leftRigh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8.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3.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frame"/>
  <p:tag name="KSO_WM_SLIDE_BK_DARK_LIGHT"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6.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 name="KSO_WM_SLIDE_BACKGROUND_TYPE" val="bottomTop"/>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6.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0625"/>
</p:tagLst>
</file>

<file path=ppt/tags/tag15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0625"/>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9.xml><?xml version="1.0" encoding="utf-8"?>
<p:tagLst xmlns:p="http://schemas.openxmlformats.org/presentationml/2006/main">
  <p:tag name="KSO_WM_TAG_VERSION" val="1.0"/>
  <p:tag name="KSO_WM_BEAUTIFY_FLAG" val="#wm#"/>
  <p:tag name="KSO_WM_COMBINE_RELATE_SLIDE_ID" val="background20177937_1"/>
  <p:tag name="KSO_WM_TEMPLATE_CATEGORY" val="custom"/>
  <p:tag name="KSO_WM_TEMPLATE_INDEX" val="20180625"/>
  <p:tag name="KSO_WM_TEMPLATE_SUBCATEGORY" val="0"/>
  <p:tag name="KSO_WM_TEMPLATE_THUMBS_INDEX" val="1、5、9、11、15、21、30"/>
  <p:tag name="KSO_WM_TEMPLATE_MASTER_TYPE" val="1"/>
  <p:tag name="KSO_WM_TEMPLATE_COLOR_TYPE" val="1"/>
  <p:tag name="KSO_WM_TEMPLATE_MASTER_THUMB_INDEX" val="18"/>
  <p:tag name="KSO_WM_UNIT_SHOW_EDIT_AREA_INDICATION"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a"/>
  <p:tag name="KSO_WM_UNIT_INDEX" val="1"/>
  <p:tag name="KSO_WM_UNIT_LAYERLEVEL" val="1"/>
  <p:tag name="KSO_WM_UNIT_VALUE" val="24"/>
  <p:tag name="KSO_WM_UNIT_ISCONTENTSTITLE" val="0"/>
  <p:tag name="KSO_WM_UNIT_HIGHLIGHT" val="0"/>
  <p:tag name="KSO_WM_UNIT_COMPATIBLE" val="0"/>
  <p:tag name="KSO_WM_UNIT_ID" val="custom20180625_1*a*1"/>
  <p:tag name="KSO_WM_UNIT_PRESET_TEXT" val="FRESH"/>
  <p:tag name="KSO_WM_UNIT_NOCLEAR" val="0"/>
  <p:tag name="KSO_WM_UNIT_DIAGRAM_ISNUMVISUAL" val="0"/>
  <p:tag name="KSO_WM_UNIT_DIAGRAM_ISREFERUNIT" val="0"/>
</p:tagLst>
</file>

<file path=ppt/tags/tag161.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b"/>
  <p:tag name="KSO_WM_UNIT_INDEX" val="1"/>
  <p:tag name="KSO_WM_UNIT_LAYERLEVEL" val="1"/>
  <p:tag name="KSO_WM_UNIT_VALUE" val="165"/>
  <p:tag name="KSO_WM_UNIT_ISCONTENTSTITLE" val="0"/>
  <p:tag name="KSO_WM_UNIT_HIGHLIGHT" val="0"/>
  <p:tag name="KSO_WM_UNIT_COMPATIBLE" val="0"/>
  <p:tag name="KSO_WM_UNIT_ID" val="custom20180625_1*b*1"/>
  <p:tag name="KSO_WM_UNIT_NOCLEAR" val="0"/>
  <p:tag name="KSO_WM_UNIT_DIAGRAM_ISNUMVISUAL" val="0"/>
  <p:tag name="KSO_WM_UNIT_DIAGRAM_ISREFERUNIT" val="0"/>
  <p:tag name="KSO_WM_UNIT_PRESET_TEXT" val="Click here to add a subtitle"/>
</p:tagLst>
</file>

<file path=ppt/tags/tag162.xml><?xml version="1.0" encoding="utf-8"?>
<p:tagLst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7937_1"/>
  <p:tag name="KSO_WM_TEMPLATE_CATEGORY" val="custom"/>
  <p:tag name="KSO_WM_TEMPLATE_INDEX" val="20180625"/>
  <p:tag name="KSO_WM_SLIDE_ID" val="custom20180625_1"/>
  <p:tag name="KSO_WM_SLIDE_INDEX" val="1"/>
  <p:tag name="KSO_WM_TEMPLATE_SUBCATEGORY" val="0"/>
  <p:tag name="KSO_WM_TEMPLATE_THUMBS_INDEX" val="1、5、9、11、15、21、30"/>
  <p:tag name="KSO_WM_SLIDE_SUBTYPE" val="pureTxt"/>
  <p:tag name="KSO_WM_TEMPLATE_MASTER_TYPE" val="1"/>
  <p:tag name="KSO_WM_TEMPLATE_COLOR_TYPE" val="1"/>
  <p:tag name="KSO_WM_TEMPLATE_MASTER_THUMB_INDEX" val="12"/>
</p:tagLst>
</file>

<file path=ppt/tags/tag163.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64.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65.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3*a*1"/>
  <p:tag name="KSO_WM_UNIT_PRESET_TEXT" val="LOREM IPSUM DOLOR"/>
  <p:tag name="KSO_WM_UNIT_NOCLEAR" val="0"/>
  <p:tag name="KSO_WM_UNIT_DIAGRAM_ISNUMVISUAL" val="0"/>
  <p:tag name="KSO_WM_UNIT_DIAGRAM_ISREFERUNIT" val="0"/>
</p:tagLst>
</file>

<file path=ppt/tags/tag167.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209"/>
  <p:tag name="KSO_WM_UNIT_LAYERLEVEL" val="1"/>
  <p:tag name="KSO_WM_UNIT_INDEX" val="1"/>
  <p:tag name="KSO_WM_UNIT_TYPE" val="f"/>
  <p:tag name="KSO_WM_UNIT_ID" val="custom20180625_3*f*1"/>
  <p:tag name="KSO_WM_UNIT_PRESET_TEXT" val="Lorem ipsum dolor sit amet, consectetur adipisicing elit.Lorem ipsum dolor sit amet, consectetur adipisicing elit.Lorem ipsum dolor sit amet, consectetur adipisicing elit.Lorem ipsum dolor sit amet, consectetur adipisicing elit."/>
  <p:tag name="KSO_WM_UNIT_NOCLEAR" val="0"/>
  <p:tag name="KSO_WM_UNIT_DIAGRAM_ISNUMVISUAL" val="0"/>
  <p:tag name="KSO_WM_UNIT_DIAGRAM_ISREFERUNIT" val="0"/>
</p:tagLst>
</file>

<file path=ppt/tags/tag168.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209"/>
  <p:tag name="KSO_WM_UNIT_LAYERLEVEL" val="1"/>
  <p:tag name="KSO_WM_UNIT_INDEX" val="2"/>
  <p:tag name="KSO_WM_UNIT_TYPE" val="f"/>
  <p:tag name="KSO_WM_UNIT_ID" val="custom20180625_3*f*2"/>
  <p:tag name="KSO_WM_UNIT_PRESET_TEXT" val="Lorem ipsum dolor sit amet, consectetur adipisicing elit.Lorem ipsum dolor sit amet, consectetur adipisicing elit.Lorem ipsum dolor sit amet, consectetur adipisicing elit.Lorem ipsum dolor sit amet, consectetur adipisicing elit."/>
  <p:tag name="KSO_WM_UNIT_NOCLEAR" val="0"/>
  <p:tag name="KSO_WM_UNIT_DIAGRAM_ISNUMVISUAL" val="0"/>
  <p:tag name="KSO_WM_UNIT_DIAGRAM_ISREFERUNIT" val="0"/>
</p:tagLst>
</file>

<file path=ppt/tags/tag169.xml><?xml version="1.0" encoding="utf-8"?>
<p:tagLst xmlns:p="http://schemas.openxmlformats.org/presentationml/2006/main">
  <p:tag name="KSO_WM_SLIDE_SIZE" val="855*465"/>
  <p:tag name="KSO_WM_SLIDE_POSITION" val="52*34"/>
  <p:tag name="KSO_WM_SLIDE_LAYOUT_CNT" val="1_2"/>
  <p:tag name="KSO_WM_SLIDE_LAYOUT" val="a_f"/>
  <p:tag name="KSO_WM_BEAUTIFY_FLAG" val="#wm#"/>
  <p:tag name="KSO_WM_SLIDE_TYPE" val="text"/>
  <p:tag name="KSO_WM_SLIDE_ITEM_CNT" val="0"/>
  <p:tag name="KSO_WM_TAG_VERSION" val="1.0"/>
  <p:tag name="KSO_WM_COMBINE_RELATE_SLIDE_ID" val="background20177937_3"/>
  <p:tag name="KSO_WM_TEMPLATE_CATEGORY" val="custom"/>
  <p:tag name="KSO_WM_TEMPLATE_INDEX" val="20180625"/>
  <p:tag name="KSO_WM_SLIDE_ID" val="custom20180625_3"/>
  <p:tag name="KSO_WM_SLIDE_INDEX" val="3"/>
  <p:tag name="KSO_WM_TEMPLATE_SUBCATEGORY" val="0"/>
  <p:tag name="KSO_WM_SLIDE_SUBTYPE" val="pureTxt"/>
  <p:tag name="KSO_WM_TEMPLATE_MASTER_TYPE" val="1"/>
  <p:tag name="KSO_WM_TEMPLATE_COLOR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27"/>
  <p:tag name="KSO_WM_UNIT_LAYERLEVEL" val="1"/>
  <p:tag name="KSO_WM_UNIT_INDEX" val="1"/>
  <p:tag name="KSO_WM_UNIT_TYPE" val="a"/>
  <p:tag name="KSO_WM_UNIT_ID" val="custom20180625_4*a*1"/>
  <p:tag name="KSO_WM_UNIT_PRESET_TEXT" val="LOREM IPSUM DOLOR"/>
  <p:tag name="KSO_WM_UNIT_NOCLEAR" val="0"/>
  <p:tag name="KSO_WM_UNIT_DIAGRAM_ISNUMVISUAL" val="0"/>
  <p:tag name="KSO_WM_UNIT_DIAGRAM_ISREFERUNIT" val="0"/>
</p:tagLst>
</file>

<file path=ppt/tags/tag171.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d"/>
  <p:tag name="KSO_WM_UNIT_INDEX" val="1"/>
  <p:tag name="KSO_WM_UNIT_LAYERLEVEL" val="1"/>
  <p:tag name="KSO_WM_UNIT_VALUE" val="1496*1466"/>
  <p:tag name="KSO_WM_UNIT_HIGHLIGHT" val="0"/>
  <p:tag name="KSO_WM_UNIT_COMPATIBLE" val="0"/>
  <p:tag name="KSO_WM_UNIT_ID" val="custom20180625_4*d*1"/>
  <p:tag name="KSO_WM_UNIT_DIAGRAM_ISNUMVISUAL" val="0"/>
  <p:tag name="KSO_WM_UNIT_DIAGRAM_ISREFERUNIT" val="0"/>
  <p:tag name="KSO_WM_UNIT_SUPPORT_UNIT_TYPE" val="[&quot;all&quot;]"/>
</p:tagLst>
</file>

<file path=ppt/tags/tag172.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f"/>
  <p:tag name="KSO_WM_UNIT_INDEX" val="1"/>
  <p:tag name="KSO_WM_UNIT_LAYERLEVEL" val="1"/>
  <p:tag name="KSO_WM_UNIT_VALUE" val="195"/>
  <p:tag name="KSO_WM_UNIT_HIGHLIGHT" val="0"/>
  <p:tag name="KSO_WM_UNIT_COMPATIBLE" val="0"/>
  <p:tag name="KSO_WM_UNIT_ID" val="custom20180625_4*f*1"/>
  <p:tag name="KSO_WM_UNIT_PRESET_TEXT" val="Lorem ipsum dolor sit amet, consectetur adipisicing elit.Lorem ipsum dolor sit amet, consectetur adipisicing elit.Lorem ipsum dolor sit amet, consectetur adipisicing elit.Lorem ipsum dolor sit amet, consectetur adipisicing elit."/>
  <p:tag name="KSO_WM_UNIT_NOCLEAR" val="0"/>
  <p:tag name="KSO_WM_UNIT_DIAGRAM_ISNUMVISUAL" val="0"/>
  <p:tag name="KSO_WM_UNIT_DIAGRAM_ISREFERUNIT" val="0"/>
</p:tagLst>
</file>

<file path=ppt/tags/tag173.xml><?xml version="1.0" encoding="utf-8"?>
<p:tagLst xmlns:p="http://schemas.openxmlformats.org/presentationml/2006/main">
  <p:tag name="KSO_WM_SLIDE_SIZE" val="855*459"/>
  <p:tag name="KSO_WM_SLIDE_POSITION" val="52*40"/>
  <p:tag name="KSO_WM_SLIDE_LAYOUT_CNT" val="1_1_1"/>
  <p:tag name="KSO_WM_SLIDE_LAYOUT" val="a_d_f"/>
  <p:tag name="KSO_WM_BEAUTIFY_FLAG" val="#wm#"/>
  <p:tag name="KSO_WM_SLIDE_TYPE" val="text"/>
  <p:tag name="KSO_WM_SLIDE_ITEM_CNT" val="0"/>
  <p:tag name="KSO_WM_TAG_VERSION" val="1.0"/>
  <p:tag name="KSO_WM_COMBINE_RELATE_SLIDE_ID" val="background20177937_4"/>
  <p:tag name="KSO_WM_TEMPLATE_CATEGORY" val="custom"/>
  <p:tag name="KSO_WM_TEMPLATE_INDEX" val="20180625"/>
  <p:tag name="KSO_WM_SLIDE_ID" val="custom20180625_4"/>
  <p:tag name="KSO_WM_SLIDE_INDEX" val="4"/>
  <p:tag name="KSO_WM_TEMPLATE_SUBCATEGORY" val="0"/>
  <p:tag name="KSO_WM_SLIDE_SUBTYPE" val="picTxt"/>
  <p:tag name="KSO_WM_TEMPLATE_MASTER_TYPE" val="1"/>
  <p:tag name="KSO_WM_TEMPLATE_COLOR_TYPE" val="1"/>
</p:tagLst>
</file>

<file path=ppt/tags/tag174.xml><?xml version="1.0" encoding="utf-8"?>
<p:tagLst xmlns:p="http://schemas.openxmlformats.org/presentationml/2006/main">
  <p:tag name="KSO_WM_UNIT_HIGHLIGHT" val="0"/>
  <p:tag name="KSO_WM_UNIT_COMPATIBLE" val="0"/>
  <p:tag name="KSO_WM_DIAGRAM_GROUP_CODE" val="l1-1"/>
  <p:tag name="KSO_WM_UNIT_TYPE" val="l_h_i"/>
  <p:tag name="KSO_WM_UNIT_INDEX" val="1_2_2"/>
  <p:tag name="KSO_WM_UNIT_ID" val="custom20180625_6*l_h_i*1_2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8"/>
  <p:tag name="KSO_WM_UNIT_COLOR_SCHEME_PARENT_PAGE" val="0_1"/>
</p:tagLst>
</file>

<file path=ppt/tags/tag175.xml><?xml version="1.0" encoding="utf-8"?>
<p:tagLst xmlns:p="http://schemas.openxmlformats.org/presentationml/2006/main">
  <p:tag name="KSO_WM_UNIT_HIGHLIGHT" val="0"/>
  <p:tag name="KSO_WM_UNIT_COMPATIBLE" val="0"/>
  <p:tag name="KSO_WM_DIAGRAM_GROUP_CODE" val="l1-1"/>
  <p:tag name="KSO_WM_UNIT_TYPE" val="l_h_i"/>
  <p:tag name="KSO_WM_UNIT_INDEX" val="1_2_1"/>
  <p:tag name="KSO_WM_UNIT_ID" val="custom20180625_6*l_h_i*1_2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9"/>
  <p:tag name="KSO_WM_UNIT_COLOR_SCHEME_PARENT_PAGE" val="0_1"/>
</p:tagLst>
</file>

<file path=ppt/tags/tag176.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custom20180625_6*l_h_i*1_1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0"/>
  <p:tag name="KSO_WM_UNIT_COLOR_SCHEME_PARENT_PAGE" val="0_1"/>
</p:tagLst>
</file>

<file path=ppt/tags/tag177.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
  <p:tag name="KSO_WM_UNIT_ID" val="custom20180625_6*l_h_i*1_1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2"/>
  <p:tag name="KSO_WM_UNIT_COLOR_SCHEME_PARENT_PAGE" val="0_1"/>
</p:tagLst>
</file>

<file path=ppt/tags/tag178.xml><?xml version="1.0" encoding="utf-8"?>
<p:tagLst xmlns:p="http://schemas.openxmlformats.org/presentationml/2006/main">
  <p:tag name="KSO_WM_UNIT_HIGHLIGHT" val="0"/>
  <p:tag name="KSO_WM_UNIT_COMPATIBLE" val="0"/>
  <p:tag name="KSO_WM_DIAGRAM_GROUP_CODE" val="l1-1"/>
  <p:tag name="KSO_WM_UNIT_TYPE" val="i"/>
  <p:tag name="KSO_WM_UNIT_INDEX" val="3"/>
  <p:tag name="KSO_WM_UNIT_ID" val="custom20180625_6*i*3"/>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1"/>
  <p:tag name="KSO_WM_UNIT_COLOR_SCHEME_PARENT_PAGE" val="0_1"/>
  <p:tag name="KSO_WM_UNIT_DECOLORIZATION" val="1"/>
</p:tagLst>
</file>

<file path=ppt/tags/tag179.xml><?xml version="1.0" encoding="utf-8"?>
<p:tagLst xmlns:p="http://schemas.openxmlformats.org/presentationml/2006/main">
  <p:tag name="KSO_WM_UNIT_HIGHLIGHT" val="0"/>
  <p:tag name="KSO_WM_UNIT_COMPATIBLE" val="0"/>
  <p:tag name="KSO_WM_DIAGRAM_GROUP_CODE" val="l1-1"/>
  <p:tag name="KSO_WM_UNIT_TYPE" val="i"/>
  <p:tag name="KSO_WM_UNIT_INDEX" val="1"/>
  <p:tag name="KSO_WM_UNIT_ID" val="custom20180625_6*i*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2"/>
  <p:tag name="KSO_WM_UNIT_COLOR_SCHEME_PARENT_PAGE" val="0_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ISCONTENTSTITLE" val="1"/>
  <p:tag name="KSO_WM_UNIT_PRESET_TEXT" val="CONTENTS"/>
  <p:tag name="KSO_WM_UNIT_VALUE" val="3"/>
  <p:tag name="KSO_WM_UNIT_HIGHLIGHT" val="0"/>
  <p:tag name="KSO_WM_UNIT_COMPATIBLE" val="0"/>
  <p:tag name="KSO_WM_DIAGRAM_GROUP_CODE" val="l1-1"/>
  <p:tag name="KSO_WM_UNIT_TYPE" val="a"/>
  <p:tag name="KSO_WM_UNIT_INDEX" val="1"/>
  <p:tag name="KSO_WM_UNIT_ID" val="custom20180625_6*a*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3"/>
  <p:tag name="KSO_WM_UNIT_COLOR_SCHEME_PARENT_PAGE" val="0_1"/>
  <p:tag name="KSO_WM_UNIT_NOCLEAR" val="0"/>
</p:tagLst>
</file>

<file path=ppt/tags/tag181.xml><?xml version="1.0" encoding="utf-8"?>
<p:tagLst xmlns:p="http://schemas.openxmlformats.org/presentationml/2006/main">
  <p:tag name="KSO_WM_UNIT_ISCONTENTSTITLE" val="0"/>
  <p:tag name="KSO_WM_UNIT_PRESET_TEXT" val="CONTENTS"/>
  <p:tag name="KSO_WM_UNIT_VALUE" val="8"/>
  <p:tag name="KSO_WM_UNIT_HIGHLIGHT" val="0"/>
  <p:tag name="KSO_WM_UNIT_COMPATIBLE" val="0"/>
  <p:tag name="KSO_WM_DIAGRAM_GROUP_CODE" val="l1-1"/>
  <p:tag name="KSO_WM_UNIT_TYPE" val="b"/>
  <p:tag name="KSO_WM_UNIT_INDEX" val="1"/>
  <p:tag name="KSO_WM_UNIT_ID" val="custom20180625_6*b*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4"/>
  <p:tag name="KSO_WM_UNIT_COLOR_SCHEME_PARENT_PAGE" val="0_1"/>
  <p:tag name="KSO_WM_UNIT_NOCLEAR" val="0"/>
</p:tagLst>
</file>

<file path=ppt/tags/tag182.xml><?xml version="1.0" encoding="utf-8"?>
<p:tagLst xmlns:p="http://schemas.openxmlformats.org/presentationml/2006/main">
  <p:tag name="KSO_WM_UNIT_HIGHLIGHT" val="0"/>
  <p:tag name="KSO_WM_UNIT_COMPATIBLE" val="0"/>
  <p:tag name="KSO_WM_DIAGRAM_GROUP_CODE" val="l1-1"/>
  <p:tag name="KSO_WM_UNIT_TYPE" val="i"/>
  <p:tag name="KSO_WM_UNIT_INDEX" val="2"/>
  <p:tag name="KSO_WM_UNIT_ID" val="custom20180625_6*i*2"/>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5"/>
  <p:tag name="KSO_WM_UNIT_COLOR_SCHEME_PARENT_PAGE" val="0_1"/>
</p:tagLst>
</file>

<file path=ppt/tags/tag183.xml><?xml version="1.0" encoding="utf-8"?>
<p:tagLst xmlns:p="http://schemas.openxmlformats.org/presentationml/2006/main">
  <p:tag name="KSO_WM_SLIDE_ID" val="custom20180625_6"/>
  <p:tag name="KSO_WM_SLIDE_TYPE" val="contents"/>
  <p:tag name="KSO_WM_SLIDE_SUBTYPE" val="diag"/>
  <p:tag name="KSO_WM_SLIDE_ITEM_CNT" val="2"/>
  <p:tag name="KSO_WM_SLIDE_INDEX" val="6"/>
  <p:tag name="KSO_WM_DIAGRAM_GROUP_CODE" val="l1-1"/>
  <p:tag name="KSO_WM_SLIDE_DIAGTYPE" val="l"/>
  <p:tag name="KSO_WM_TAG_VERSION" val="1.0"/>
  <p:tag name="KSO_WM_BEAUTIFY_FLAG" val="#wm#"/>
  <p:tag name="KSO_WM_TEMPLATE_CATEGORY" val="custom"/>
  <p:tag name="KSO_WM_TEMPLATE_INDEX" val="20180625"/>
  <p:tag name="KSO_WM_SLIDE_LAYOUT" val="a_b_l"/>
  <p:tag name="KSO_WM_SLIDE_LAYOUT_CNT" val="1_1_1"/>
  <p:tag name="KSO_WM_SLIDE_COLORSCHEME_VERSION" val="3.2"/>
  <p:tag name="KSO_WM_TEMPLATE_SUBCATEGORY" val="0"/>
  <p:tag name="KSO_WM_TEMPLATE_MASTER_TYPE" val="1"/>
  <p:tag name="KSO_WM_TEMPLATE_COLOR_TYPE" val="1"/>
</p:tagLst>
</file>

<file path=ppt/tags/tag184.xml><?xml version="1.0" encoding="utf-8"?>
<p:tagLst xmlns:p="http://schemas.openxmlformats.org/presentationml/2006/main">
  <p:tag name="KSO_WM_UNIT_HIGHLIGHT" val="0"/>
  <p:tag name="KSO_WM_UNIT_COMPATIBLE" val="0"/>
  <p:tag name="KSO_WM_DIAGRAM_GROUP_CODE" val="l1-1"/>
  <p:tag name="KSO_WM_UNIT_TYPE" val="l_h_i"/>
  <p:tag name="KSO_WM_UNIT_INDEX" val="1_2_2"/>
  <p:tag name="KSO_WM_UNIT_ID" val="custom20180625_6*l_h_i*1_2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8"/>
  <p:tag name="KSO_WM_UNIT_COLOR_SCHEME_PARENT_PAGE" val="0_1"/>
</p:tagLst>
</file>

<file path=ppt/tags/tag185.xml><?xml version="1.0" encoding="utf-8"?>
<p:tagLst xmlns:p="http://schemas.openxmlformats.org/presentationml/2006/main">
  <p:tag name="KSO_WM_UNIT_HIGHLIGHT" val="0"/>
  <p:tag name="KSO_WM_UNIT_COMPATIBLE" val="0"/>
  <p:tag name="KSO_WM_DIAGRAM_GROUP_CODE" val="l1-1"/>
  <p:tag name="KSO_WM_UNIT_TYPE" val="l_h_i"/>
  <p:tag name="KSO_WM_UNIT_INDEX" val="1_2_1"/>
  <p:tag name="KSO_WM_UNIT_ID" val="custom20180625_6*l_h_i*1_2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9"/>
  <p:tag name="KSO_WM_UNIT_COLOR_SCHEME_PARENT_PAGE" val="0_1"/>
</p:tagLst>
</file>

<file path=ppt/tags/tag186.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custom20180625_6*l_h_i*1_1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0"/>
  <p:tag name="KSO_WM_UNIT_COLOR_SCHEME_PARENT_PAGE" val="0_1"/>
</p:tagLst>
</file>

<file path=ppt/tags/tag187.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
  <p:tag name="KSO_WM_UNIT_ID" val="custom20180625_6*l_h_i*1_1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2"/>
  <p:tag name="KSO_WM_UNIT_COLOR_SCHEME_PARENT_PAGE" val="0_1"/>
</p:tagLst>
</file>

<file path=ppt/tags/tag188.xml><?xml version="1.0" encoding="utf-8"?>
<p:tagLst xmlns:p="http://schemas.openxmlformats.org/presentationml/2006/main">
  <p:tag name="KSO_WM_UNIT_HIGHLIGHT" val="0"/>
  <p:tag name="KSO_WM_UNIT_COMPATIBLE" val="0"/>
  <p:tag name="KSO_WM_DIAGRAM_GROUP_CODE" val="l1-1"/>
  <p:tag name="KSO_WM_UNIT_TYPE" val="i"/>
  <p:tag name="KSO_WM_UNIT_INDEX" val="3"/>
  <p:tag name="KSO_WM_UNIT_ID" val="custom20180625_6*i*3"/>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1"/>
  <p:tag name="KSO_WM_UNIT_COLOR_SCHEME_PARENT_PAGE" val="0_1"/>
  <p:tag name="KSO_WM_UNIT_DECOLORIZATION" val="1"/>
</p:tagLst>
</file>

<file path=ppt/tags/tag189.xml><?xml version="1.0" encoding="utf-8"?>
<p:tagLst xmlns:p="http://schemas.openxmlformats.org/presentationml/2006/main">
  <p:tag name="KSO_WM_UNIT_HIGHLIGHT" val="0"/>
  <p:tag name="KSO_WM_UNIT_COMPATIBLE" val="0"/>
  <p:tag name="KSO_WM_DIAGRAM_GROUP_CODE" val="l1-1"/>
  <p:tag name="KSO_WM_UNIT_TYPE" val="i"/>
  <p:tag name="KSO_WM_UNIT_INDEX" val="1"/>
  <p:tag name="KSO_WM_UNIT_ID" val="custom20180625_6*i*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2"/>
  <p:tag name="KSO_WM_UNIT_COLOR_SCHEME_PARENT_PAGE" val="0_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ISCONTENTSTITLE" val="1"/>
  <p:tag name="KSO_WM_UNIT_PRESET_TEXT" val="CONTENTS"/>
  <p:tag name="KSO_WM_UNIT_VALUE" val="3"/>
  <p:tag name="KSO_WM_UNIT_HIGHLIGHT" val="0"/>
  <p:tag name="KSO_WM_UNIT_COMPATIBLE" val="0"/>
  <p:tag name="KSO_WM_DIAGRAM_GROUP_CODE" val="l1-1"/>
  <p:tag name="KSO_WM_UNIT_TYPE" val="a"/>
  <p:tag name="KSO_WM_UNIT_INDEX" val="1"/>
  <p:tag name="KSO_WM_UNIT_ID" val="custom20180625_6*a*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3"/>
  <p:tag name="KSO_WM_UNIT_COLOR_SCHEME_PARENT_PAGE" val="0_1"/>
  <p:tag name="KSO_WM_UNIT_NOCLEAR" val="0"/>
</p:tagLst>
</file>

<file path=ppt/tags/tag191.xml><?xml version="1.0" encoding="utf-8"?>
<p:tagLst xmlns:p="http://schemas.openxmlformats.org/presentationml/2006/main">
  <p:tag name="KSO_WM_UNIT_ISCONTENTSTITLE" val="0"/>
  <p:tag name="KSO_WM_UNIT_PRESET_TEXT" val="CONTENTS"/>
  <p:tag name="KSO_WM_UNIT_VALUE" val="8"/>
  <p:tag name="KSO_WM_UNIT_HIGHLIGHT" val="0"/>
  <p:tag name="KSO_WM_UNIT_COMPATIBLE" val="0"/>
  <p:tag name="KSO_WM_DIAGRAM_GROUP_CODE" val="l1-1"/>
  <p:tag name="KSO_WM_UNIT_TYPE" val="b"/>
  <p:tag name="KSO_WM_UNIT_INDEX" val="1"/>
  <p:tag name="KSO_WM_UNIT_ID" val="custom20180625_6*b*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4"/>
  <p:tag name="KSO_WM_UNIT_COLOR_SCHEME_PARENT_PAGE" val="0_1"/>
  <p:tag name="KSO_WM_UNIT_NOCLEAR" val="0"/>
</p:tagLst>
</file>

<file path=ppt/tags/tag192.xml><?xml version="1.0" encoding="utf-8"?>
<p:tagLst xmlns:p="http://schemas.openxmlformats.org/presentationml/2006/main">
  <p:tag name="KSO_WM_UNIT_HIGHLIGHT" val="0"/>
  <p:tag name="KSO_WM_UNIT_COMPATIBLE" val="0"/>
  <p:tag name="KSO_WM_DIAGRAM_GROUP_CODE" val="l1-1"/>
  <p:tag name="KSO_WM_UNIT_TYPE" val="i"/>
  <p:tag name="KSO_WM_UNIT_INDEX" val="2"/>
  <p:tag name="KSO_WM_UNIT_ID" val="custom20180625_6*i*2"/>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5"/>
  <p:tag name="KSO_WM_UNIT_COLOR_SCHEME_PARENT_PAGE" val="0_1"/>
</p:tagLst>
</file>

<file path=ppt/tags/tag193.xml><?xml version="1.0" encoding="utf-8"?>
<p:tagLst xmlns:p="http://schemas.openxmlformats.org/presentationml/2006/main">
  <p:tag name="KSO_WM_SLIDE_ID" val="custom20180625_6"/>
  <p:tag name="KSO_WM_SLIDE_TYPE" val="contents"/>
  <p:tag name="KSO_WM_SLIDE_SUBTYPE" val="diag"/>
  <p:tag name="KSO_WM_SLIDE_ITEM_CNT" val="2"/>
  <p:tag name="KSO_WM_SLIDE_INDEX" val="6"/>
  <p:tag name="KSO_WM_DIAGRAM_GROUP_CODE" val="l1-1"/>
  <p:tag name="KSO_WM_SLIDE_DIAGTYPE" val="l"/>
  <p:tag name="KSO_WM_TAG_VERSION" val="1.0"/>
  <p:tag name="KSO_WM_BEAUTIFY_FLAG" val="#wm#"/>
  <p:tag name="KSO_WM_TEMPLATE_CATEGORY" val="custom"/>
  <p:tag name="KSO_WM_TEMPLATE_INDEX" val="20180625"/>
  <p:tag name="KSO_WM_SLIDE_LAYOUT" val="a_b_l"/>
  <p:tag name="KSO_WM_SLIDE_LAYOUT_CNT" val="1_1_1"/>
  <p:tag name="KSO_WM_SLIDE_COLORSCHEME_VERSION" val="3.2"/>
  <p:tag name="KSO_WM_TEMPLATE_SUBCATEGORY" val="0"/>
  <p:tag name="KSO_WM_TEMPLATE_MASTER_TYPE" val="1"/>
  <p:tag name="KSO_WM_TEMPLATE_COLOR_TYPE" val="1"/>
</p:tagLst>
</file>

<file path=ppt/tags/tag194.xml><?xml version="1.0" encoding="utf-8"?>
<p:tagLst xmlns:p="http://schemas.openxmlformats.org/presentationml/2006/main">
  <p:tag name="KSO_WM_UNIT_HIGHLIGHT" val="0"/>
  <p:tag name="KSO_WM_UNIT_COMPATIBLE" val="0"/>
  <p:tag name="KSO_WM_DIAGRAM_GROUP_CODE" val="l1-1"/>
  <p:tag name="KSO_WM_UNIT_TYPE" val="l_h_i"/>
  <p:tag name="KSO_WM_UNIT_INDEX" val="1_2_1"/>
  <p:tag name="KSO_WM_UNIT_ID" val="custom20180625_6*l_h_i*1_2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9"/>
  <p:tag name="KSO_WM_UNIT_COLOR_SCHEME_PARENT_PAGE" val="0_1"/>
</p:tagLst>
</file>

<file path=ppt/tags/tag195.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custom20180625_6*l_h_i*1_1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0"/>
  <p:tag name="KSO_WM_UNIT_COLOR_SCHEME_PARENT_PAGE" val="0_1"/>
</p:tagLst>
</file>

<file path=ppt/tags/tag196.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
  <p:tag name="KSO_WM_UNIT_ID" val="custom20180625_6*l_h_i*1_1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2"/>
  <p:tag name="KSO_WM_UNIT_COLOR_SCHEME_PARENT_PAGE" val="0_1"/>
</p:tagLst>
</file>

<file path=ppt/tags/tag197.xml><?xml version="1.0" encoding="utf-8"?>
<p:tagLst xmlns:p="http://schemas.openxmlformats.org/presentationml/2006/main">
  <p:tag name="KSO_WM_UNIT_HIGHLIGHT" val="0"/>
  <p:tag name="KSO_WM_UNIT_COMPATIBLE" val="0"/>
  <p:tag name="KSO_WM_DIAGRAM_GROUP_CODE" val="l1-1"/>
  <p:tag name="KSO_WM_UNIT_TYPE" val="i"/>
  <p:tag name="KSO_WM_UNIT_INDEX" val="3"/>
  <p:tag name="KSO_WM_UNIT_ID" val="custom20180625_6*i*3"/>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1"/>
  <p:tag name="KSO_WM_UNIT_COLOR_SCHEME_PARENT_PAGE" val="0_1"/>
  <p:tag name="KSO_WM_UNIT_DECOLORIZATION" val="1"/>
</p:tagLst>
</file>

<file path=ppt/tags/tag198.xml><?xml version="1.0" encoding="utf-8"?>
<p:tagLst xmlns:p="http://schemas.openxmlformats.org/presentationml/2006/main">
  <p:tag name="KSO_WM_UNIT_HIGHLIGHT" val="0"/>
  <p:tag name="KSO_WM_UNIT_COMPATIBLE" val="0"/>
  <p:tag name="KSO_WM_DIAGRAM_GROUP_CODE" val="l1-1"/>
  <p:tag name="KSO_WM_UNIT_TYPE" val="i"/>
  <p:tag name="KSO_WM_UNIT_INDEX" val="1"/>
  <p:tag name="KSO_WM_UNIT_ID" val="custom20180625_6*i*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2"/>
  <p:tag name="KSO_WM_UNIT_COLOR_SCHEME_PARENT_PAGE" val="0_1"/>
</p:tagLst>
</file>

<file path=ppt/tags/tag199.xml><?xml version="1.0" encoding="utf-8"?>
<p:tagLst xmlns:p="http://schemas.openxmlformats.org/presentationml/2006/main">
  <p:tag name="KSO_WM_UNIT_ISCONTENTSTITLE" val="1"/>
  <p:tag name="KSO_WM_UNIT_PRESET_TEXT" val="CONTENTS"/>
  <p:tag name="KSO_WM_UNIT_VALUE" val="3"/>
  <p:tag name="KSO_WM_UNIT_HIGHLIGHT" val="0"/>
  <p:tag name="KSO_WM_UNIT_COMPATIBLE" val="0"/>
  <p:tag name="KSO_WM_DIAGRAM_GROUP_CODE" val="l1-1"/>
  <p:tag name="KSO_WM_UNIT_TYPE" val="a"/>
  <p:tag name="KSO_WM_UNIT_INDEX" val="1"/>
  <p:tag name="KSO_WM_UNIT_ID" val="custom20180625_6*a*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3"/>
  <p:tag name="KSO_WM_UNIT_COLOR_SCHEME_PARENT_PAGE" val="0_1"/>
  <p:tag name="KSO_WM_UNIT_NOCLEAR" val="0"/>
</p:tagLst>
</file>

<file path=ppt/tags/tag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DIAGRAM_GROUP_CODE" val="l1-1"/>
  <p:tag name="KSO_WM_UNIT_TYPE" val="i"/>
  <p:tag name="KSO_WM_UNIT_INDEX" val="2"/>
  <p:tag name="KSO_WM_UNIT_ID" val="custom20180625_6*i*2"/>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5"/>
  <p:tag name="KSO_WM_UNIT_COLOR_SCHEME_PARENT_PAGE" val="0_1"/>
</p:tagLst>
</file>

<file path=ppt/tags/tag201.xml><?xml version="1.0" encoding="utf-8"?>
<p:tagLst xmlns:p="http://schemas.openxmlformats.org/presentationml/2006/main">
  <p:tag name="KSO_WM_SLIDE_ID" val="custom20180625_6"/>
  <p:tag name="KSO_WM_SLIDE_TYPE" val="contents"/>
  <p:tag name="KSO_WM_SLIDE_SUBTYPE" val="diag"/>
  <p:tag name="KSO_WM_SLIDE_ITEM_CNT" val="2"/>
  <p:tag name="KSO_WM_SLIDE_INDEX" val="6"/>
  <p:tag name="KSO_WM_DIAGRAM_GROUP_CODE" val="l1-1"/>
  <p:tag name="KSO_WM_SLIDE_DIAGTYPE" val="l"/>
  <p:tag name="KSO_WM_TAG_VERSION" val="1.0"/>
  <p:tag name="KSO_WM_BEAUTIFY_FLAG" val="#wm#"/>
  <p:tag name="KSO_WM_TEMPLATE_CATEGORY" val="custom"/>
  <p:tag name="KSO_WM_TEMPLATE_INDEX" val="20180625"/>
  <p:tag name="KSO_WM_SLIDE_LAYOUT" val="a_b_l"/>
  <p:tag name="KSO_WM_SLIDE_LAYOUT_CNT" val="1_1_1"/>
  <p:tag name="KSO_WM_SLIDE_COLORSCHEME_VERSION" val="3.2"/>
  <p:tag name="KSO_WM_TEMPLATE_SUBCATEGORY" val="0"/>
  <p:tag name="KSO_WM_TEMPLATE_MASTER_TYPE" val="1"/>
  <p:tag name="KSO_WM_TEMPLATE_COLOR_TYPE" val="1"/>
</p:tagLst>
</file>

<file path=ppt/tags/tag202.xml><?xml version="1.0" encoding="utf-8"?>
<p:tagLst xmlns:p="http://schemas.openxmlformats.org/presentationml/2006/main">
  <p:tag name="KSO_WM_UNIT_HIGHLIGHT" val="0"/>
  <p:tag name="KSO_WM_UNIT_COMPATIBLE" val="0"/>
  <p:tag name="KSO_WM_DIAGRAM_GROUP_CODE" val="l1-1"/>
  <p:tag name="KSO_WM_UNIT_TYPE" val="l_h_i"/>
  <p:tag name="KSO_WM_UNIT_INDEX" val="1_2_1"/>
  <p:tag name="KSO_WM_UNIT_ID" val="custom20180625_6*l_h_i*1_2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9"/>
  <p:tag name="KSO_WM_UNIT_COLOR_SCHEME_PARENT_PAGE" val="0_1"/>
</p:tagLst>
</file>

<file path=ppt/tags/tag203.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custom20180625_6*l_h_i*1_1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0"/>
  <p:tag name="KSO_WM_UNIT_COLOR_SCHEME_PARENT_PAGE" val="0_1"/>
</p:tagLst>
</file>

<file path=ppt/tags/tag204.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
  <p:tag name="KSO_WM_UNIT_ID" val="custom20180625_6*l_h_i*1_1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2"/>
  <p:tag name="KSO_WM_UNIT_COLOR_SCHEME_PARENT_PAGE" val="0_1"/>
</p:tagLst>
</file>

<file path=ppt/tags/tag205.xml><?xml version="1.0" encoding="utf-8"?>
<p:tagLst xmlns:p="http://schemas.openxmlformats.org/presentationml/2006/main">
  <p:tag name="KSO_WM_UNIT_HIGHLIGHT" val="0"/>
  <p:tag name="KSO_WM_UNIT_COMPATIBLE" val="0"/>
  <p:tag name="KSO_WM_DIAGRAM_GROUP_CODE" val="l1-1"/>
  <p:tag name="KSO_WM_UNIT_TYPE" val="i"/>
  <p:tag name="KSO_WM_UNIT_INDEX" val="3"/>
  <p:tag name="KSO_WM_UNIT_ID" val="custom20180625_6*i*3"/>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1"/>
  <p:tag name="KSO_WM_UNIT_COLOR_SCHEME_PARENT_PAGE" val="0_1"/>
  <p:tag name="KSO_WM_UNIT_DECOLORIZATION" val="1"/>
</p:tagLst>
</file>

<file path=ppt/tags/tag206.xml><?xml version="1.0" encoding="utf-8"?>
<p:tagLst xmlns:p="http://schemas.openxmlformats.org/presentationml/2006/main">
  <p:tag name="KSO_WM_UNIT_HIGHLIGHT" val="0"/>
  <p:tag name="KSO_WM_UNIT_COMPATIBLE" val="0"/>
  <p:tag name="KSO_WM_DIAGRAM_GROUP_CODE" val="l1-1"/>
  <p:tag name="KSO_WM_UNIT_TYPE" val="i"/>
  <p:tag name="KSO_WM_UNIT_INDEX" val="1"/>
  <p:tag name="KSO_WM_UNIT_ID" val="custom20180625_6*i*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2"/>
  <p:tag name="KSO_WM_UNIT_COLOR_SCHEME_PARENT_PAGE" val="0_1"/>
</p:tagLst>
</file>

<file path=ppt/tags/tag207.xml><?xml version="1.0" encoding="utf-8"?>
<p:tagLst xmlns:p="http://schemas.openxmlformats.org/presentationml/2006/main">
  <p:tag name="KSO_WM_UNIT_ISCONTENTSTITLE" val="1"/>
  <p:tag name="KSO_WM_UNIT_PRESET_TEXT" val="CONTENTS"/>
  <p:tag name="KSO_WM_UNIT_VALUE" val="3"/>
  <p:tag name="KSO_WM_UNIT_HIGHLIGHT" val="0"/>
  <p:tag name="KSO_WM_UNIT_COMPATIBLE" val="0"/>
  <p:tag name="KSO_WM_DIAGRAM_GROUP_CODE" val="l1-1"/>
  <p:tag name="KSO_WM_UNIT_TYPE" val="a"/>
  <p:tag name="KSO_WM_UNIT_INDEX" val="1"/>
  <p:tag name="KSO_WM_UNIT_ID" val="custom20180625_6*a*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3"/>
  <p:tag name="KSO_WM_UNIT_COLOR_SCHEME_PARENT_PAGE" val="0_1"/>
  <p:tag name="KSO_WM_UNIT_NOCLEAR" val="0"/>
</p:tagLst>
</file>

<file path=ppt/tags/tag208.xml><?xml version="1.0" encoding="utf-8"?>
<p:tagLst xmlns:p="http://schemas.openxmlformats.org/presentationml/2006/main">
  <p:tag name="KSO_WM_UNIT_HIGHLIGHT" val="0"/>
  <p:tag name="KSO_WM_UNIT_COMPATIBLE" val="0"/>
  <p:tag name="KSO_WM_DIAGRAM_GROUP_CODE" val="l1-1"/>
  <p:tag name="KSO_WM_UNIT_TYPE" val="i"/>
  <p:tag name="KSO_WM_UNIT_INDEX" val="2"/>
  <p:tag name="KSO_WM_UNIT_ID" val="custom20180625_6*i*2"/>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5"/>
  <p:tag name="KSO_WM_UNIT_COLOR_SCHEME_PARENT_PAGE" val="0_1"/>
</p:tagLst>
</file>

<file path=ppt/tags/tag209.xml><?xml version="1.0" encoding="utf-8"?>
<p:tagLst xmlns:p="http://schemas.openxmlformats.org/presentationml/2006/main">
  <p:tag name="KSO_WM_SLIDE_ID" val="custom20180625_6"/>
  <p:tag name="KSO_WM_SLIDE_TYPE" val="contents"/>
  <p:tag name="KSO_WM_SLIDE_SUBTYPE" val="diag"/>
  <p:tag name="KSO_WM_SLIDE_ITEM_CNT" val="2"/>
  <p:tag name="KSO_WM_SLIDE_INDEX" val="6"/>
  <p:tag name="KSO_WM_DIAGRAM_GROUP_CODE" val="l1-1"/>
  <p:tag name="KSO_WM_SLIDE_DIAGTYPE" val="l"/>
  <p:tag name="KSO_WM_TAG_VERSION" val="1.0"/>
  <p:tag name="KSO_WM_BEAUTIFY_FLAG" val="#wm#"/>
  <p:tag name="KSO_WM_TEMPLATE_CATEGORY" val="custom"/>
  <p:tag name="KSO_WM_TEMPLATE_INDEX" val="20180625"/>
  <p:tag name="KSO_WM_SLIDE_LAYOUT" val="a_b_l"/>
  <p:tag name="KSO_WM_SLIDE_LAYOUT_CNT" val="1_1_1"/>
  <p:tag name="KSO_WM_SLIDE_COLORSCHEME_VERSION" val="3.2"/>
  <p:tag name="KSO_WM_TEMPLATE_SUBCATEGORY" val="0"/>
  <p:tag name="KSO_WM_TEMPLATE_MASTER_TYPE" val="1"/>
  <p:tag name="KSO_WM_TEMPLATE_COLOR_TYPE" val="1"/>
</p:tagLst>
</file>

<file path=ppt/tags/tag21.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DIAGRAM_GROUP_CODE" val="l1-1"/>
  <p:tag name="KSO_WM_UNIT_TYPE" val="l_h_i"/>
  <p:tag name="KSO_WM_UNIT_INDEX" val="1_2_1"/>
  <p:tag name="KSO_WM_UNIT_ID" val="custom20180625_6*l_h_i*1_2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9"/>
  <p:tag name="KSO_WM_UNIT_COLOR_SCHEME_PARENT_PAGE" val="0_1"/>
</p:tagLst>
</file>

<file path=ppt/tags/tag211.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custom20180625_6*l_h_i*1_1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0"/>
  <p:tag name="KSO_WM_UNIT_COLOR_SCHEME_PARENT_PAGE" val="0_1"/>
</p:tagLst>
</file>

<file path=ppt/tags/tag212.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
  <p:tag name="KSO_WM_UNIT_ID" val="custom20180625_6*l_h_i*1_1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2"/>
  <p:tag name="KSO_WM_UNIT_COLOR_SCHEME_PARENT_PAGE" val="0_1"/>
</p:tagLst>
</file>

<file path=ppt/tags/tag213.xml><?xml version="1.0" encoding="utf-8"?>
<p:tagLst xmlns:p="http://schemas.openxmlformats.org/presentationml/2006/main">
  <p:tag name="KSO_WM_UNIT_HIGHLIGHT" val="0"/>
  <p:tag name="KSO_WM_UNIT_COMPATIBLE" val="0"/>
  <p:tag name="KSO_WM_DIAGRAM_GROUP_CODE" val="l1-1"/>
  <p:tag name="KSO_WM_UNIT_TYPE" val="i"/>
  <p:tag name="KSO_WM_UNIT_INDEX" val="3"/>
  <p:tag name="KSO_WM_UNIT_ID" val="custom20180625_6*i*3"/>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1"/>
  <p:tag name="KSO_WM_UNIT_COLOR_SCHEME_PARENT_PAGE" val="0_1"/>
  <p:tag name="KSO_WM_UNIT_DECOLORIZATION" val="1"/>
</p:tagLst>
</file>

<file path=ppt/tags/tag214.xml><?xml version="1.0" encoding="utf-8"?>
<p:tagLst xmlns:p="http://schemas.openxmlformats.org/presentationml/2006/main">
  <p:tag name="KSO_WM_UNIT_HIGHLIGHT" val="0"/>
  <p:tag name="KSO_WM_UNIT_COMPATIBLE" val="0"/>
  <p:tag name="KSO_WM_DIAGRAM_GROUP_CODE" val="l1-1"/>
  <p:tag name="KSO_WM_UNIT_TYPE" val="i"/>
  <p:tag name="KSO_WM_UNIT_INDEX" val="1"/>
  <p:tag name="KSO_WM_UNIT_ID" val="custom20180625_6*i*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2"/>
  <p:tag name="KSO_WM_UNIT_COLOR_SCHEME_PARENT_PAGE" val="0_1"/>
</p:tagLst>
</file>

<file path=ppt/tags/tag215.xml><?xml version="1.0" encoding="utf-8"?>
<p:tagLst xmlns:p="http://schemas.openxmlformats.org/presentationml/2006/main">
  <p:tag name="KSO_WM_UNIT_ISCONTENTSTITLE" val="1"/>
  <p:tag name="KSO_WM_UNIT_PRESET_TEXT" val="CONTENTS"/>
  <p:tag name="KSO_WM_UNIT_VALUE" val="3"/>
  <p:tag name="KSO_WM_UNIT_HIGHLIGHT" val="0"/>
  <p:tag name="KSO_WM_UNIT_COMPATIBLE" val="0"/>
  <p:tag name="KSO_WM_DIAGRAM_GROUP_CODE" val="l1-1"/>
  <p:tag name="KSO_WM_UNIT_TYPE" val="a"/>
  <p:tag name="KSO_WM_UNIT_INDEX" val="1"/>
  <p:tag name="KSO_WM_UNIT_ID" val="custom20180625_6*a*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3"/>
  <p:tag name="KSO_WM_UNIT_COLOR_SCHEME_PARENT_PAGE" val="0_1"/>
  <p:tag name="KSO_WM_UNIT_NOCLEAR" val="0"/>
</p:tagLst>
</file>

<file path=ppt/tags/tag216.xml><?xml version="1.0" encoding="utf-8"?>
<p:tagLst xmlns:p="http://schemas.openxmlformats.org/presentationml/2006/main">
  <p:tag name="KSO_WM_UNIT_HIGHLIGHT" val="0"/>
  <p:tag name="KSO_WM_UNIT_COMPATIBLE" val="0"/>
  <p:tag name="KSO_WM_DIAGRAM_GROUP_CODE" val="l1-1"/>
  <p:tag name="KSO_WM_UNIT_TYPE" val="i"/>
  <p:tag name="KSO_WM_UNIT_INDEX" val="2"/>
  <p:tag name="KSO_WM_UNIT_ID" val="custom20180625_6*i*2"/>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5"/>
  <p:tag name="KSO_WM_UNIT_COLOR_SCHEME_PARENT_PAGE" val="0_1"/>
</p:tagLst>
</file>

<file path=ppt/tags/tag217.xml><?xml version="1.0" encoding="utf-8"?>
<p:tagLst xmlns:p="http://schemas.openxmlformats.org/presentationml/2006/main">
  <p:tag name="KSO_WM_SLIDE_ID" val="custom20180625_6"/>
  <p:tag name="KSO_WM_SLIDE_TYPE" val="contents"/>
  <p:tag name="KSO_WM_SLIDE_SUBTYPE" val="diag"/>
  <p:tag name="KSO_WM_SLIDE_ITEM_CNT" val="2"/>
  <p:tag name="KSO_WM_SLIDE_INDEX" val="6"/>
  <p:tag name="KSO_WM_DIAGRAM_GROUP_CODE" val="l1-1"/>
  <p:tag name="KSO_WM_SLIDE_DIAGTYPE" val="l"/>
  <p:tag name="KSO_WM_TAG_VERSION" val="1.0"/>
  <p:tag name="KSO_WM_BEAUTIFY_FLAG" val="#wm#"/>
  <p:tag name="KSO_WM_TEMPLATE_CATEGORY" val="custom"/>
  <p:tag name="KSO_WM_TEMPLATE_INDEX" val="20180625"/>
  <p:tag name="KSO_WM_SLIDE_LAYOUT" val="a_b_l"/>
  <p:tag name="KSO_WM_SLIDE_LAYOUT_CNT" val="1_1_1"/>
  <p:tag name="KSO_WM_SLIDE_COLORSCHEME_VERSION" val="3.2"/>
  <p:tag name="KSO_WM_TEMPLATE_SUBCATEGORY" val="0"/>
  <p:tag name="KSO_WM_TEMPLATE_MASTER_TYPE" val="1"/>
  <p:tag name="KSO_WM_TEMPLATE_COLOR_TYPE" val="1"/>
</p:tagLst>
</file>

<file path=ppt/tags/tag218.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custom20180625_6*l_h_i*1_1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0"/>
  <p:tag name="KSO_WM_UNIT_COLOR_SCHEME_PARENT_PAGE" val="0_1"/>
</p:tagLst>
</file>

<file path=ppt/tags/tag219.xml><?xml version="1.0" encoding="utf-8"?>
<p:tagLst xmlns:p="http://schemas.openxmlformats.org/presentationml/2006/main">
  <p:tag name="KSO_WM_SLIDE_ID" val="custom20180625_7"/>
  <p:tag name="KSO_WM_SLIDE_TYPE" val="contents"/>
  <p:tag name="KSO_WM_SLIDE_SUBTYPE" val="diag"/>
  <p:tag name="KSO_WM_SLIDE_ITEM_CNT" val="3"/>
  <p:tag name="KSO_WM_SLIDE_INDEX" val="7"/>
  <p:tag name="KSO_WM_DIAGRAM_GROUP_CODE" val="l1-1"/>
  <p:tag name="KSO_WM_SLIDE_DIAGTYPE" val="l"/>
  <p:tag name="KSO_WM_TAG_VERSION" val="1.0"/>
  <p:tag name="KSO_WM_BEAUTIFY_FLAG" val="#wm#"/>
  <p:tag name="KSO_WM_TEMPLATE_CATEGORY" val="custom"/>
  <p:tag name="KSO_WM_TEMPLATE_INDEX" val="20180625"/>
  <p:tag name="KSO_WM_SLIDE_LAYOUT" val="a_b_l"/>
  <p:tag name="KSO_WM_SLIDE_LAYOUT_CNT" val="1_1_1"/>
  <p:tag name="KSO_WM_SLIDE_COLORSCHEME_VERSION" val="3.2"/>
  <p:tag name="KSO_WM_TEMPLATE_SUBCATEGORY" val="0"/>
  <p:tag name="KSO_WM_TEMPLATE_MASTER_TYPE" val="1"/>
  <p:tag name="KSO_WM_TEMPLATE_COLOR_TYPE" val="1"/>
</p:tagLst>
</file>

<file path=ppt/tags/tag2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DIAGRAM_GROUP_CODE" val="l1-1"/>
  <p:tag name="KSO_WM_UNIT_TYPE" val="l_h_i"/>
  <p:tag name="KSO_WM_UNIT_INDEX" val="1_2_1"/>
  <p:tag name="KSO_WM_UNIT_ID" val="custom20180625_6*l_h_i*1_2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9"/>
  <p:tag name="KSO_WM_UNIT_COLOR_SCHEME_PARENT_PAGE" val="0_1"/>
</p:tagLst>
</file>

<file path=ppt/tags/tag221.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custom20180625_6*l_h_i*1_1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0"/>
  <p:tag name="KSO_WM_UNIT_COLOR_SCHEME_PARENT_PAGE" val="0_1"/>
</p:tagLst>
</file>

<file path=ppt/tags/tag222.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
  <p:tag name="KSO_WM_UNIT_ID" val="custom20180625_6*l_h_i*1_1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2"/>
  <p:tag name="KSO_WM_UNIT_COLOR_SCHEME_PARENT_PAGE" val="0_1"/>
</p:tagLst>
</file>

<file path=ppt/tags/tag223.xml><?xml version="1.0" encoding="utf-8"?>
<p:tagLst xmlns:p="http://schemas.openxmlformats.org/presentationml/2006/main">
  <p:tag name="KSO_WM_UNIT_HIGHLIGHT" val="0"/>
  <p:tag name="KSO_WM_UNIT_COMPATIBLE" val="0"/>
  <p:tag name="KSO_WM_DIAGRAM_GROUP_CODE" val="l1-1"/>
  <p:tag name="KSO_WM_UNIT_TYPE" val="i"/>
  <p:tag name="KSO_WM_UNIT_INDEX" val="3"/>
  <p:tag name="KSO_WM_UNIT_ID" val="custom20180625_6*i*3"/>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1"/>
  <p:tag name="KSO_WM_UNIT_COLOR_SCHEME_PARENT_PAGE" val="0_1"/>
  <p:tag name="KSO_WM_UNIT_DECOLORIZATION" val="1"/>
</p:tagLst>
</file>

<file path=ppt/tags/tag224.xml><?xml version="1.0" encoding="utf-8"?>
<p:tagLst xmlns:p="http://schemas.openxmlformats.org/presentationml/2006/main">
  <p:tag name="KSO_WM_UNIT_HIGHLIGHT" val="0"/>
  <p:tag name="KSO_WM_UNIT_COMPATIBLE" val="0"/>
  <p:tag name="KSO_WM_DIAGRAM_GROUP_CODE" val="l1-1"/>
  <p:tag name="KSO_WM_UNIT_TYPE" val="i"/>
  <p:tag name="KSO_WM_UNIT_INDEX" val="1"/>
  <p:tag name="KSO_WM_UNIT_ID" val="custom20180625_6*i*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2"/>
  <p:tag name="KSO_WM_UNIT_COLOR_SCHEME_PARENT_PAGE" val="0_1"/>
</p:tagLst>
</file>

<file path=ppt/tags/tag225.xml><?xml version="1.0" encoding="utf-8"?>
<p:tagLst xmlns:p="http://schemas.openxmlformats.org/presentationml/2006/main">
  <p:tag name="KSO_WM_UNIT_ISCONTENTSTITLE" val="1"/>
  <p:tag name="KSO_WM_UNIT_PRESET_TEXT" val="CONTENTS"/>
  <p:tag name="KSO_WM_UNIT_VALUE" val="3"/>
  <p:tag name="KSO_WM_UNIT_HIGHLIGHT" val="0"/>
  <p:tag name="KSO_WM_UNIT_COMPATIBLE" val="0"/>
  <p:tag name="KSO_WM_DIAGRAM_GROUP_CODE" val="l1-1"/>
  <p:tag name="KSO_WM_UNIT_TYPE" val="a"/>
  <p:tag name="KSO_WM_UNIT_INDEX" val="1"/>
  <p:tag name="KSO_WM_UNIT_ID" val="custom20180625_6*a*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3"/>
  <p:tag name="KSO_WM_UNIT_COLOR_SCHEME_PARENT_PAGE" val="0_1"/>
  <p:tag name="KSO_WM_UNIT_NOCLEAR" val="0"/>
</p:tagLst>
</file>

<file path=ppt/tags/tag226.xml><?xml version="1.0" encoding="utf-8"?>
<p:tagLst xmlns:p="http://schemas.openxmlformats.org/presentationml/2006/main">
  <p:tag name="KSO_WM_UNIT_HIGHLIGHT" val="0"/>
  <p:tag name="KSO_WM_UNIT_COMPATIBLE" val="0"/>
  <p:tag name="KSO_WM_DIAGRAM_GROUP_CODE" val="l1-1"/>
  <p:tag name="KSO_WM_UNIT_TYPE" val="i"/>
  <p:tag name="KSO_WM_UNIT_INDEX" val="2"/>
  <p:tag name="KSO_WM_UNIT_ID" val="custom20180625_6*i*2"/>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5"/>
  <p:tag name="KSO_WM_UNIT_COLOR_SCHEME_PARENT_PAGE" val="0_1"/>
</p:tagLst>
</file>

<file path=ppt/tags/tag227.xml><?xml version="1.0" encoding="utf-8"?>
<p:tagLst xmlns:p="http://schemas.openxmlformats.org/presentationml/2006/main">
  <p:tag name="KSO_WM_SLIDE_ID" val="custom20180625_6"/>
  <p:tag name="KSO_WM_SLIDE_TYPE" val="contents"/>
  <p:tag name="KSO_WM_SLIDE_SUBTYPE" val="diag"/>
  <p:tag name="KSO_WM_SLIDE_ITEM_CNT" val="2"/>
  <p:tag name="KSO_WM_SLIDE_INDEX" val="6"/>
  <p:tag name="KSO_WM_DIAGRAM_GROUP_CODE" val="l1-1"/>
  <p:tag name="KSO_WM_SLIDE_DIAGTYPE" val="l"/>
  <p:tag name="KSO_WM_TAG_VERSION" val="1.0"/>
  <p:tag name="KSO_WM_BEAUTIFY_FLAG" val="#wm#"/>
  <p:tag name="KSO_WM_TEMPLATE_CATEGORY" val="custom"/>
  <p:tag name="KSO_WM_TEMPLATE_INDEX" val="20180625"/>
  <p:tag name="KSO_WM_SLIDE_LAYOUT" val="a_b_l"/>
  <p:tag name="KSO_WM_SLIDE_LAYOUT_CNT" val="1_1_1"/>
  <p:tag name="KSO_WM_SLIDE_COLORSCHEME_VERSION" val="3.2"/>
  <p:tag name="KSO_WM_TEMPLATE_SUBCATEGORY" val="0"/>
  <p:tag name="KSO_WM_TEMPLATE_MASTER_TYPE" val="1"/>
  <p:tag name="KSO_WM_TEMPLATE_COLOR_TYPE" val="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a"/>
  <p:tag name="KSO_WM_UNIT_INDEX" val="1"/>
  <p:tag name="KSO_WM_UNIT_LAYERLEVEL" val="1"/>
  <p:tag name="KSO_WM_UNIT_VALUE" val="24"/>
  <p:tag name="KSO_WM_UNIT_ISCONTENTSTITLE" val="0"/>
  <p:tag name="KSO_WM_UNIT_HIGHLIGHT" val="0"/>
  <p:tag name="KSO_WM_UNIT_COMPATIBLE" val="0"/>
  <p:tag name="KSO_WM_UNIT_ID" val="custom20180625_11*a*1"/>
  <p:tag name="KSO_WM_UNIT_PRESET_TEXT" val="Click here to add to the title"/>
  <p:tag name="KSO_WM_UNIT_NOCLEAR" val="0"/>
  <p:tag name="KSO_WM_UNIT_DIAGRAM_ISNUMVISUAL" val="0"/>
  <p:tag name="KSO_WM_UNIT_DIAGRAM_ISREFERUNIT" val="0"/>
</p:tagLst>
</file>

<file path=ppt/tags/tag229.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b"/>
  <p:tag name="KSO_WM_UNIT_INDEX" val="1"/>
  <p:tag name="KSO_WM_UNIT_LAYERLEVEL" val="1"/>
  <p:tag name="KSO_WM_UNIT_VALUE" val="132"/>
  <p:tag name="KSO_WM_UNIT_HIGHLIGHT" val="0"/>
  <p:tag name="KSO_WM_UNIT_COMPATIBLE" val="0"/>
  <p:tag name="KSO_WM_UNIT_ID" val="custom20180625_11*b*1"/>
  <p:tag name="KSO_WM_UNIT_PRESET_TEXT" val="Click here to add the text, the text is the extraction of your thought, please try to explain your point of view as succinctly as possible."/>
  <p:tag name="KSO_WM_UNIT_NOCLEAR" val="0"/>
  <p:tag name="KSO_WM_UNIT_DIAGRAM_ISNUMVISUAL" val="0"/>
  <p:tag name="KSO_WM_UNIT_DIAGRAM_ISREFERUNIT" val="0"/>
  <p:tag name="KSO_WM_UNIT_ISCONTENTSTITLE" val="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SLIDE_LAYOUT_CNT" val="1_1"/>
  <p:tag name="KSO_WM_SLIDE_LAYOUT" val="a_f"/>
  <p:tag name="KSO_WM_SLIDE_SIZE" val="891*237"/>
  <p:tag name="KSO_WM_SLIDE_POSITION" val="38*116"/>
  <p:tag name="KSO_WM_BEAUTIFY_FLAG" val="#wm#"/>
  <p:tag name="KSO_WM_SLIDE_TYPE" val="text"/>
  <p:tag name="KSO_WM_SLIDE_ITEM_CNT" val="0"/>
  <p:tag name="KSO_WM_TAG_VERSION" val="1.0"/>
  <p:tag name="KSO_WM_COMBINE_RELATE_SLIDE_ID" val="background20177937_9"/>
  <p:tag name="KSO_WM_TEMPLATE_CATEGORY" val="custom"/>
  <p:tag name="KSO_WM_TEMPLATE_INDEX" val="20180625"/>
  <p:tag name="KSO_WM_SLIDE_ID" val="custom20180625_26"/>
  <p:tag name="KSO_WM_SLIDE_INDEX" val="26"/>
  <p:tag name="KSO_WM_TEMPLATE_SUBCATEGORY" val="0"/>
  <p:tag name="KSO_WM_SLIDE_SUBTYPE" val="pureTxt"/>
  <p:tag name="KSO_WM_TEMPLATE_MASTER_TYPE" val="1"/>
  <p:tag name="KSO_WM_TEMPLATE_COLOR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frame"/>
  <p:tag name="KSO_WM_SLIDE_BK_DARK_LIGHT" val="1"/>
</p:tagLst>
</file>

<file path=ppt/tags/tag3.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frame"/>
  <p:tag name="KSO_WM_SLIDE_BK_DARK_LIGHT" val="1"/>
</p:tagLst>
</file>

<file path=ppt/tags/tag31.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frame"/>
  <p:tag name="KSO_WM_SLIDE_BK_DARK_LIGHT"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frame"/>
  <p:tag name="KSO_WM_SLIDE_BK_DARK_LIGHT"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frame"/>
  <p:tag name="KSO_WM_SLIDE_BK_DARK_LIGHT" val="1"/>
</p:tagLst>
</file>

<file path=ppt/tags/tag4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frame"/>
  <p:tag name="KSO_WM_SLIDE_BK_DARK_LIGHT"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frame"/>
  <p:tag name="KSO_WM_SLIDE_BK_DARK_LIGHT"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frame"/>
  <p:tag name="KSO_WM_SLIDE_BK_DARK_LIGHT" val="1"/>
</p:tagLst>
</file>

<file path=ppt/tags/tag55.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frame"/>
  <p:tag name="KSO_WM_SLIDE_BK_DARK_LIGHT"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frame"/>
  <p:tag name="KSO_WM_SLIDE_BK_DARK_LIGHT"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frame"/>
  <p:tag name="KSO_WM_SLIDE_BK_DARK_LIGHT" val="1"/>
</p:tagLst>
</file>

<file path=ppt/tags/tag64.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frame"/>
  <p:tag name="KSO_WM_SLIDE_BK_DARK_LIGHT"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1"/>
</p:tagLst>
</file>

<file path=ppt/tags/tag75.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1"/>
</p:tagLst>
</file>

<file path=ppt/tags/tag85.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heme/theme1.xml><?xml version="1.0" encoding="utf-8"?>
<a:theme xmlns:a="http://schemas.openxmlformats.org/drawingml/2006/main" name="Office Theme">
  <a:themeElements>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10.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11.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12.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2.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3.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4.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5.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6.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7.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8.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9.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docProps/app.xml><?xml version="1.0" encoding="utf-8"?>
<Properties xmlns="http://schemas.openxmlformats.org/officeDocument/2006/extended-properties" xmlns:vt="http://schemas.openxmlformats.org/officeDocument/2006/docPropsVTypes">
  <TotalTime>0</TotalTime>
  <Words>3683</Words>
  <Application>WPS 表格</Application>
  <PresentationFormat>宽屏</PresentationFormat>
  <Paragraphs>100</Paragraphs>
  <Slides>12</Slides>
  <Notes>30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宋体</vt:lpstr>
      <vt:lpstr>Wingdings</vt:lpstr>
      <vt:lpstr>微软雅黑</vt:lpstr>
      <vt:lpstr>汉仪旗黑</vt:lpstr>
      <vt:lpstr>汉仪旗黑-85S</vt:lpstr>
      <vt:lpstr>黑体-简</vt:lpstr>
      <vt:lpstr>Calibri</vt:lpstr>
      <vt:lpstr>宋体</vt:lpstr>
      <vt:lpstr>Arial Unicode MS</vt:lpstr>
      <vt:lpstr>等线</vt:lpstr>
      <vt:lpstr>苹方-简</vt:lpstr>
      <vt:lpstr>Helvetica Neue</vt:lpstr>
      <vt:lpstr>微软雅黑</vt:lpstr>
      <vt:lpstr>宋体-简</vt:lpstr>
      <vt:lpstr>Office Theme</vt:lpstr>
      <vt:lpstr>Unpacking the Factors Influencing Election Outcomes: A Comprehensive Analysis  </vt:lpstr>
      <vt:lpstr>Introduction</vt:lpstr>
      <vt:lpstr>Analysis &amp; Methodology</vt:lpstr>
      <vt:lpstr>Statistical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shawlin</cp:lastModifiedBy>
  <cp:revision>50</cp:revision>
  <dcterms:created xsi:type="dcterms:W3CDTF">2024-11-30T03:28:50Z</dcterms:created>
  <dcterms:modified xsi:type="dcterms:W3CDTF">2024-11-30T03:28:50Z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2052-6.10.1.8197</vt:lpwstr>
  </property>
  <property fmtid="{D5CDD505-2E9C-101B-9397-08002B2CF9AE}" pid="3" name="ICV">
    <vt:lpwstr>B3F2A9A37F14F80572864A670D4E4BE3_43</vt:lpwstr>
  </property>
</Properties>
</file>